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945688"/>
  <p:embeddedFontLst>
    <p:embeddedFont>
      <p:font typeface="Algerian" panose="04020705040A02060702" pitchFamily="82" charset="0"/>
      <p:regular r:id="rId24"/>
    </p:embeddedFont>
    <p:embeddedFont>
      <p:font typeface="Arial Black" panose="020B0A04020102020204" pitchFamily="34" charset="0"/>
      <p:regular r:id="rId25"/>
      <p:bold r:id="rId26"/>
    </p:embeddedFont>
    <p:embeddedFont>
      <p:font typeface="Book Antiqua" panose="02040602050305030304" pitchFamily="18" charset="0"/>
      <p:regular r:id="rId27"/>
      <p:bold r:id="rId28"/>
      <p:italic r:id="rId29"/>
      <p:boldItalic r:id="rId30"/>
    </p:embeddedFont>
    <p:embeddedFont>
      <p:font typeface="Cambria" panose="02040503050406030204" pitchFamily="18"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Constantia" panose="02030602050306030303" pitchFamily="18" charset="0"/>
      <p:regular r:id="rId39"/>
      <p:bold r:id="rId40"/>
      <p:italic r:id="rId41"/>
      <p:boldItalic r:id="rId42"/>
    </p:embeddedFont>
    <p:embeddedFont>
      <p:font typeface="Corsiva" panose="020B0604020202020204" charset="0"/>
      <p:regular r:id="rId43"/>
      <p:bold r:id="rId44"/>
      <p:italic r:id="rId45"/>
      <p:boldItalic r:id="rId46"/>
    </p:embeddedFont>
    <p:embeddedFont>
      <p:font typeface="Dancing Script" panose="020B0604020202020204" charset="0"/>
      <p:regular r:id="rId47"/>
      <p:bold r:id="rId48"/>
    </p:embeddedFont>
    <p:embeddedFont>
      <p:font typeface="Lustria" panose="020B0604020202020204" charset="0"/>
      <p:regular r:id="rId49"/>
    </p:embeddedFont>
    <p:embeddedFont>
      <p:font typeface="Overlock" panose="020B0604020202020204" charset="0"/>
      <p:regular r:id="rId50"/>
      <p:bold r:id="rId51"/>
      <p:italic r:id="rId52"/>
      <p:boldItalic r:id="rId53"/>
    </p:embeddedFont>
    <p:embeddedFont>
      <p:font typeface="Pinyon Script" panose="020B0604020202020204" charset="0"/>
      <p:regular r:id="rId54"/>
    </p:embeddedFont>
    <p:embeddedFont>
      <p:font typeface="Verdana" panose="020B060403050404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iGWERTqwnUk25YGcYPRNSvYJBw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76BE24-7B6A-4B5D-88B9-BA5F7DB75761}">
  <a:tblStyle styleId="{7F76BE24-7B6A-4B5D-88B9-BA5F7DB7576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A6A2AD7-0272-4532-81E4-ADE96C302DF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E9"/>
          </a:solidFill>
        </a:fill>
      </a:tcStyle>
    </a:wholeTbl>
    <a:band1H>
      <a:tcTxStyle b="off" i="off"/>
      <a:tcStyle>
        <a:tcBdr/>
        <a:fill>
          <a:solidFill>
            <a:srgbClr val="DEE7D0"/>
          </a:solidFill>
        </a:fill>
      </a:tcStyle>
    </a:band1H>
    <a:band2H>
      <a:tcTxStyle b="off" i="off"/>
      <a:tcStyle>
        <a:tcBdr/>
      </a:tcStyle>
    </a:band2H>
    <a:band1V>
      <a:tcTxStyle b="off" i="off"/>
      <a:tcStyle>
        <a:tcBdr/>
        <a:fill>
          <a:solidFill>
            <a:srgbClr val="DEE7D0"/>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font" Target="fonts/font3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font" Target="fonts/font30.fntdata"/><Relationship Id="rId58" Type="http://schemas.openxmlformats.org/officeDocument/2006/relationships/font" Target="fonts/font35.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56" Type="http://schemas.openxmlformats.org/officeDocument/2006/relationships/font" Target="fonts/font33.fntdata"/><Relationship Id="rId8" Type="http://schemas.openxmlformats.org/officeDocument/2006/relationships/slide" Target="slides/slide7.xml"/><Relationship Id="rId51"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8.fntdata"/><Relationship Id="rId54" Type="http://schemas.openxmlformats.org/officeDocument/2006/relationships/font" Target="fonts/font3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 Id="rId57" Type="http://schemas.openxmlformats.org/officeDocument/2006/relationships/font" Target="fonts/font34.fntdata"/><Relationship Id="rId10" Type="http://schemas.openxmlformats.org/officeDocument/2006/relationships/slide" Target="slides/slide9.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font" Target="fonts/font29.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72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728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6678"/>
            <a:ext cx="2971800" cy="49728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46678"/>
            <a:ext cx="2971800" cy="4972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1: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1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1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9: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2: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0: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26d64daa45_2_13:notes"/>
          <p:cNvSpPr txBox="1">
            <a:spLocks noGrp="1"/>
          </p:cNvSpPr>
          <p:nvPr>
            <p:ph type="body" idx="1"/>
          </p:nvPr>
        </p:nvSpPr>
        <p:spPr>
          <a:xfrm>
            <a:off x="685800" y="4724202"/>
            <a:ext cx="5486400" cy="447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g326d64daa45_2_13:notes"/>
          <p:cNvSpPr>
            <a:spLocks noGrp="1" noRot="1" noChangeAspect="1"/>
          </p:cNvSpPr>
          <p:nvPr>
            <p:ph type="sldImg" idx="2"/>
          </p:nvPr>
        </p:nvSpPr>
        <p:spPr>
          <a:xfrm>
            <a:off x="942975" y="746125"/>
            <a:ext cx="4972200" cy="37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3: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4: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5: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6: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7: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8: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724202"/>
            <a:ext cx="5486400" cy="447556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9:notes"/>
          <p:cNvSpPr>
            <a:spLocks noGrp="1" noRot="1" noChangeAspect="1"/>
          </p:cNvSpPr>
          <p:nvPr>
            <p:ph type="sldImg" idx="2"/>
          </p:nvPr>
        </p:nvSpPr>
        <p:spPr>
          <a:xfrm>
            <a:off x="9429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21"/>
        <p:cNvGrpSpPr/>
        <p:nvPr/>
      </p:nvGrpSpPr>
      <p:grpSpPr>
        <a:xfrm>
          <a:off x="0" y="0"/>
          <a:ext cx="0" cy="0"/>
          <a:chOff x="0" y="0"/>
          <a:chExt cx="0" cy="0"/>
        </a:xfrm>
      </p:grpSpPr>
      <p:grpSp>
        <p:nvGrpSpPr>
          <p:cNvPr id="22" name="Google Shape;22;p23"/>
          <p:cNvGrpSpPr/>
          <p:nvPr/>
        </p:nvGrpSpPr>
        <p:grpSpPr>
          <a:xfrm>
            <a:off x="4334933" y="1169931"/>
            <a:ext cx="4814835" cy="4993802"/>
            <a:chOff x="4334933" y="1169931"/>
            <a:chExt cx="4814835" cy="4993802"/>
          </a:xfrm>
        </p:grpSpPr>
        <p:cxnSp>
          <p:nvCxnSpPr>
            <p:cNvPr id="23" name="Google Shape;23;p23"/>
            <p:cNvCxnSpPr/>
            <p:nvPr/>
          </p:nvCxnSpPr>
          <p:spPr>
            <a:xfrm flipH="1">
              <a:off x="6009259" y="1169931"/>
              <a:ext cx="3134741" cy="3134741"/>
            </a:xfrm>
            <a:prstGeom prst="straightConnector1">
              <a:avLst/>
            </a:prstGeom>
            <a:noFill/>
            <a:ln w="12700" cap="flat" cmpd="sng">
              <a:solidFill>
                <a:schemeClr val="lt1"/>
              </a:solidFill>
              <a:prstDash val="solid"/>
              <a:round/>
              <a:headEnd type="none" w="sm" len="sm"/>
              <a:tailEnd type="none" w="sm" len="sm"/>
            </a:ln>
          </p:spPr>
        </p:cxnSp>
        <p:cxnSp>
          <p:nvCxnSpPr>
            <p:cNvPr id="24" name="Google Shape;24;p23"/>
            <p:cNvCxnSpPr/>
            <p:nvPr/>
          </p:nvCxnSpPr>
          <p:spPr>
            <a:xfrm flipH="1">
              <a:off x="4334933" y="1348898"/>
              <a:ext cx="4814835" cy="4814835"/>
            </a:xfrm>
            <a:prstGeom prst="straightConnector1">
              <a:avLst/>
            </a:prstGeom>
            <a:noFill/>
            <a:ln w="12700" cap="flat" cmpd="sng">
              <a:solidFill>
                <a:schemeClr val="lt1"/>
              </a:solidFill>
              <a:prstDash val="solid"/>
              <a:round/>
              <a:headEnd type="none" w="sm" len="sm"/>
              <a:tailEnd type="none" w="sm" len="sm"/>
            </a:ln>
          </p:spPr>
        </p:cxnSp>
        <p:cxnSp>
          <p:nvCxnSpPr>
            <p:cNvPr id="25" name="Google Shape;25;p23"/>
            <p:cNvCxnSpPr/>
            <p:nvPr/>
          </p:nvCxnSpPr>
          <p:spPr>
            <a:xfrm flipH="1">
              <a:off x="5225595" y="1469269"/>
              <a:ext cx="3912054" cy="3912054"/>
            </a:xfrm>
            <a:prstGeom prst="straightConnector1">
              <a:avLst/>
            </a:prstGeom>
            <a:noFill/>
            <a:ln w="12700" cap="flat" cmpd="sng">
              <a:solidFill>
                <a:schemeClr val="lt1"/>
              </a:solidFill>
              <a:prstDash val="solid"/>
              <a:round/>
              <a:headEnd type="none" w="sm" len="sm"/>
              <a:tailEnd type="none" w="sm" len="sm"/>
            </a:ln>
          </p:spPr>
        </p:cxnSp>
        <p:cxnSp>
          <p:nvCxnSpPr>
            <p:cNvPr id="26" name="Google Shape;26;p23"/>
            <p:cNvCxnSpPr/>
            <p:nvPr/>
          </p:nvCxnSpPr>
          <p:spPr>
            <a:xfrm flipH="1">
              <a:off x="5304588" y="1307856"/>
              <a:ext cx="3839412" cy="3839412"/>
            </a:xfrm>
            <a:prstGeom prst="straightConnector1">
              <a:avLst/>
            </a:prstGeom>
            <a:noFill/>
            <a:ln w="31750" cap="flat" cmpd="sng">
              <a:solidFill>
                <a:schemeClr val="lt1"/>
              </a:solidFill>
              <a:prstDash val="solid"/>
              <a:round/>
              <a:headEnd type="none" w="sm" len="sm"/>
              <a:tailEnd type="none" w="sm" len="sm"/>
            </a:ln>
          </p:spPr>
        </p:cxnSp>
        <p:cxnSp>
          <p:nvCxnSpPr>
            <p:cNvPr id="27" name="Google Shape;27;p23"/>
            <p:cNvCxnSpPr/>
            <p:nvPr/>
          </p:nvCxnSpPr>
          <p:spPr>
            <a:xfrm flipH="1">
              <a:off x="5707078" y="1770196"/>
              <a:ext cx="3430571" cy="3430570"/>
            </a:xfrm>
            <a:prstGeom prst="straightConnector1">
              <a:avLst/>
            </a:prstGeom>
            <a:noFill/>
            <a:ln w="31750" cap="flat" cmpd="sng">
              <a:solidFill>
                <a:schemeClr val="lt1"/>
              </a:solidFill>
              <a:prstDash val="solid"/>
              <a:round/>
              <a:headEnd type="none" w="sm" len="sm"/>
              <a:tailEnd type="none" w="sm" len="sm"/>
            </a:ln>
          </p:spPr>
        </p:cxnSp>
      </p:grpSp>
      <p:sp>
        <p:nvSpPr>
          <p:cNvPr id="28" name="Google Shape;28;p23"/>
          <p:cNvSpPr txBox="1">
            <a:spLocks noGrp="1"/>
          </p:cNvSpPr>
          <p:nvPr>
            <p:ph type="ctrTitle"/>
          </p:nvPr>
        </p:nvSpPr>
        <p:spPr>
          <a:xfrm>
            <a:off x="533400" y="533400"/>
            <a:ext cx="6154713" cy="312420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400"/>
              <a:buFont typeface="Century Gothic"/>
              <a:buNone/>
              <a:defRPr sz="4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subTitle" idx="1"/>
          </p:nvPr>
        </p:nvSpPr>
        <p:spPr>
          <a:xfrm>
            <a:off x="533400" y="3843868"/>
            <a:ext cx="4954250" cy="1913466"/>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1600"/>
              <a:buNone/>
              <a:defRPr sz="20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30" name="Google Shape;30;p23"/>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magine panoramica con didascalia">
  <p:cSld name="Immagine panoramica con didascalia">
    <p:spTree>
      <p:nvGrpSpPr>
        <p:cNvPr id="1" name="Shape 84"/>
        <p:cNvGrpSpPr/>
        <p:nvPr/>
      </p:nvGrpSpPr>
      <p:grpSpPr>
        <a:xfrm>
          <a:off x="0" y="0"/>
          <a:ext cx="0" cy="0"/>
          <a:chOff x="0" y="0"/>
          <a:chExt cx="0" cy="0"/>
        </a:xfrm>
      </p:grpSpPr>
      <p:sp>
        <p:nvSpPr>
          <p:cNvPr id="85" name="Google Shape;85;p32"/>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a:spLocks noGrp="1"/>
          </p:cNvSpPr>
          <p:nvPr>
            <p:ph type="pic" idx="2"/>
          </p:nvPr>
        </p:nvSpPr>
        <p:spPr>
          <a:xfrm>
            <a:off x="533400" y="533400"/>
            <a:ext cx="8077200"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87" name="Google Shape;87;p32"/>
          <p:cNvSpPr txBox="1">
            <a:spLocks noGrp="1"/>
          </p:cNvSpPr>
          <p:nvPr>
            <p:ph type="body" idx="1"/>
          </p:nvPr>
        </p:nvSpPr>
        <p:spPr>
          <a:xfrm>
            <a:off x="762002" y="3843867"/>
            <a:ext cx="7281332"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88" name="Google Shape;88;p32"/>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2"/>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2"/>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91"/>
        <p:cNvGrpSpPr/>
        <p:nvPr/>
      </p:nvGrpSpPr>
      <p:grpSpPr>
        <a:xfrm>
          <a:off x="0" y="0"/>
          <a:ext cx="0" cy="0"/>
          <a:chOff x="0" y="0"/>
          <a:chExt cx="0" cy="0"/>
        </a:xfrm>
      </p:grpSpPr>
      <p:sp>
        <p:nvSpPr>
          <p:cNvPr id="92" name="Google Shape;92;p33"/>
          <p:cNvSpPr txBox="1">
            <a:spLocks noGrp="1"/>
          </p:cNvSpPr>
          <p:nvPr>
            <p:ph type="title"/>
          </p:nvPr>
        </p:nvSpPr>
        <p:spPr>
          <a:xfrm>
            <a:off x="533400" y="533400"/>
            <a:ext cx="8077200"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3"/>
          <p:cNvSpPr txBox="1">
            <a:spLocks noGrp="1"/>
          </p:cNvSpPr>
          <p:nvPr>
            <p:ph type="body" idx="1"/>
          </p:nvPr>
        </p:nvSpPr>
        <p:spPr>
          <a:xfrm>
            <a:off x="533400" y="4114800"/>
            <a:ext cx="6383552" cy="1905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4" name="Google Shape;94;p33"/>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3"/>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97"/>
        <p:cNvGrpSpPr/>
        <p:nvPr/>
      </p:nvGrpSpPr>
      <p:grpSpPr>
        <a:xfrm>
          <a:off x="0" y="0"/>
          <a:ext cx="0" cy="0"/>
          <a:chOff x="0" y="0"/>
          <a:chExt cx="0" cy="0"/>
        </a:xfrm>
      </p:grpSpPr>
      <p:sp>
        <p:nvSpPr>
          <p:cNvPr id="98" name="Google Shape;98;p34"/>
          <p:cNvSpPr txBox="1">
            <a:spLocks noGrp="1"/>
          </p:cNvSpPr>
          <p:nvPr>
            <p:ph type="title"/>
          </p:nvPr>
        </p:nvSpPr>
        <p:spPr>
          <a:xfrm>
            <a:off x="856283" y="533400"/>
            <a:ext cx="6859787"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4"/>
          <p:cNvSpPr txBox="1">
            <a:spLocks noGrp="1"/>
          </p:cNvSpPr>
          <p:nvPr>
            <p:ph type="body" idx="1"/>
          </p:nvPr>
        </p:nvSpPr>
        <p:spPr>
          <a:xfrm>
            <a:off x="1066800" y="3429000"/>
            <a:ext cx="6402467" cy="4826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00" name="Google Shape;100;p34"/>
          <p:cNvSpPr txBox="1">
            <a:spLocks noGrp="1"/>
          </p:cNvSpPr>
          <p:nvPr>
            <p:ph type="body" idx="2"/>
          </p:nvPr>
        </p:nvSpPr>
        <p:spPr>
          <a:xfrm>
            <a:off x="533400" y="4301070"/>
            <a:ext cx="6382361" cy="171873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1" name="Google Shape;101;p34"/>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4"/>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4"/>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
        <p:nvSpPr>
          <p:cNvPr id="104" name="Google Shape;104;p34"/>
          <p:cNvSpPr txBox="1"/>
          <p:nvPr/>
        </p:nvSpPr>
        <p:spPr>
          <a:xfrm>
            <a:off x="228600" y="710624"/>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b="0" i="0" u="none" strike="noStrike" cap="none">
                <a:solidFill>
                  <a:schemeClr val="lt1"/>
                </a:solidFill>
                <a:latin typeface="Century Gothic"/>
                <a:ea typeface="Century Gothic"/>
                <a:cs typeface="Century Gothic"/>
                <a:sym typeface="Century Gothic"/>
              </a:rPr>
              <a:t>“</a:t>
            </a:r>
            <a:endParaRPr/>
          </a:p>
        </p:txBody>
      </p:sp>
      <p:sp>
        <p:nvSpPr>
          <p:cNvPr id="105" name="Google Shape;105;p34"/>
          <p:cNvSpPr txBox="1"/>
          <p:nvPr/>
        </p:nvSpPr>
        <p:spPr>
          <a:xfrm>
            <a:off x="7696200" y="2768601"/>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it-IT" sz="8000" b="0" i="0" u="none" strike="noStrike"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533400" y="3429000"/>
            <a:ext cx="6382361" cy="169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entury Gothic"/>
              <a:buNone/>
              <a:defRPr sz="2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33400" y="5132980"/>
            <a:ext cx="6383552" cy="886819"/>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9" name="Google Shape;109;p35"/>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5"/>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5"/>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cheda nome citazione">
  <p:cSld name="Scheda nome citazione">
    <p:spTree>
      <p:nvGrpSpPr>
        <p:cNvPr id="1" name="Shape 112"/>
        <p:cNvGrpSpPr/>
        <p:nvPr/>
      </p:nvGrpSpPr>
      <p:grpSpPr>
        <a:xfrm>
          <a:off x="0" y="0"/>
          <a:ext cx="0" cy="0"/>
          <a:chOff x="0" y="0"/>
          <a:chExt cx="0" cy="0"/>
        </a:xfrm>
      </p:grpSpPr>
      <p:sp>
        <p:nvSpPr>
          <p:cNvPr id="113" name="Google Shape;113;p36"/>
          <p:cNvSpPr txBox="1">
            <a:spLocks noGrp="1"/>
          </p:cNvSpPr>
          <p:nvPr>
            <p:ph type="title"/>
          </p:nvPr>
        </p:nvSpPr>
        <p:spPr>
          <a:xfrm>
            <a:off x="856284" y="533400"/>
            <a:ext cx="6859786"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6"/>
          <p:cNvSpPr txBox="1">
            <a:spLocks noGrp="1"/>
          </p:cNvSpPr>
          <p:nvPr>
            <p:ph type="body" idx="1"/>
          </p:nvPr>
        </p:nvSpPr>
        <p:spPr>
          <a:xfrm>
            <a:off x="533400" y="3886200"/>
            <a:ext cx="6382361" cy="1049866"/>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1600"/>
              <a:buNone/>
              <a:defRPr sz="20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5" name="Google Shape;115;p36"/>
          <p:cNvSpPr txBox="1">
            <a:spLocks noGrp="1"/>
          </p:cNvSpPr>
          <p:nvPr>
            <p:ph type="body" idx="2"/>
          </p:nvPr>
        </p:nvSpPr>
        <p:spPr>
          <a:xfrm>
            <a:off x="533400" y="4953000"/>
            <a:ext cx="6382360" cy="1066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6" name="Google Shape;116;p36"/>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6"/>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6"/>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
        <p:nvSpPr>
          <p:cNvPr id="119" name="Google Shape;119;p36"/>
          <p:cNvSpPr txBox="1"/>
          <p:nvPr/>
        </p:nvSpPr>
        <p:spPr>
          <a:xfrm>
            <a:off x="228600" y="710624"/>
            <a:ext cx="457319"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b="0" i="0" u="none" strike="noStrike" cap="none">
                <a:solidFill>
                  <a:schemeClr val="lt1"/>
                </a:solidFill>
                <a:latin typeface="Century Gothic"/>
                <a:ea typeface="Century Gothic"/>
                <a:cs typeface="Century Gothic"/>
                <a:sym typeface="Century Gothic"/>
              </a:rPr>
              <a:t>“</a:t>
            </a:r>
            <a:endParaRPr/>
          </a:p>
        </p:txBody>
      </p:sp>
      <p:sp>
        <p:nvSpPr>
          <p:cNvPr id="120" name="Google Shape;120;p36"/>
          <p:cNvSpPr txBox="1"/>
          <p:nvPr/>
        </p:nvSpPr>
        <p:spPr>
          <a:xfrm>
            <a:off x="7696200" y="2768601"/>
            <a:ext cx="457319"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it-IT" sz="8000" b="0" i="0" u="none" strike="noStrike"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o o falso">
  <p:cSld name="Vero o falso">
    <p:spTree>
      <p:nvGrpSpPr>
        <p:cNvPr id="1" name="Shape 121"/>
        <p:cNvGrpSpPr/>
        <p:nvPr/>
      </p:nvGrpSpPr>
      <p:grpSpPr>
        <a:xfrm>
          <a:off x="0" y="0"/>
          <a:ext cx="0" cy="0"/>
          <a:chOff x="0" y="0"/>
          <a:chExt cx="0" cy="0"/>
        </a:xfrm>
      </p:grpSpPr>
      <p:sp>
        <p:nvSpPr>
          <p:cNvPr id="122" name="Google Shape;122;p37"/>
          <p:cNvSpPr txBox="1">
            <a:spLocks noGrp="1"/>
          </p:cNvSpPr>
          <p:nvPr>
            <p:ph type="title"/>
          </p:nvPr>
        </p:nvSpPr>
        <p:spPr>
          <a:xfrm>
            <a:off x="533400" y="533400"/>
            <a:ext cx="7525658" cy="2895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7"/>
          <p:cNvSpPr txBox="1">
            <a:spLocks noGrp="1"/>
          </p:cNvSpPr>
          <p:nvPr>
            <p:ph type="body" idx="1"/>
          </p:nvPr>
        </p:nvSpPr>
        <p:spPr>
          <a:xfrm>
            <a:off x="533400" y="3928534"/>
            <a:ext cx="6382361"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1600"/>
              <a:buNone/>
              <a:defRPr sz="20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4" name="Google Shape;124;p37"/>
          <p:cNvSpPr txBox="1">
            <a:spLocks noGrp="1"/>
          </p:cNvSpPr>
          <p:nvPr>
            <p:ph type="body" idx="2"/>
          </p:nvPr>
        </p:nvSpPr>
        <p:spPr>
          <a:xfrm>
            <a:off x="533400" y="4766735"/>
            <a:ext cx="6382360" cy="1253065"/>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5" name="Google Shape;125;p37"/>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7"/>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7"/>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28"/>
        <p:cNvGrpSpPr/>
        <p:nvPr/>
      </p:nvGrpSpPr>
      <p:grpSpPr>
        <a:xfrm>
          <a:off x="0" y="0"/>
          <a:ext cx="0" cy="0"/>
          <a:chOff x="0" y="0"/>
          <a:chExt cx="0" cy="0"/>
        </a:xfrm>
      </p:grpSpPr>
      <p:sp>
        <p:nvSpPr>
          <p:cNvPr id="129" name="Google Shape;129;p38"/>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8"/>
          <p:cNvSpPr txBox="1">
            <a:spLocks noGrp="1"/>
          </p:cNvSpPr>
          <p:nvPr>
            <p:ph type="body" idx="1"/>
          </p:nvPr>
        </p:nvSpPr>
        <p:spPr>
          <a:xfrm rot="5400000">
            <a:off x="1926999" y="-860197"/>
            <a:ext cx="3767670" cy="6554867"/>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1" name="Google Shape;131;p38"/>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8"/>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38"/>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34"/>
        <p:cNvGrpSpPr/>
        <p:nvPr/>
      </p:nvGrpSpPr>
      <p:grpSpPr>
        <a:xfrm>
          <a:off x="0" y="0"/>
          <a:ext cx="0" cy="0"/>
          <a:chOff x="0" y="0"/>
          <a:chExt cx="0" cy="0"/>
        </a:xfrm>
      </p:grpSpPr>
      <p:sp>
        <p:nvSpPr>
          <p:cNvPr id="135" name="Google Shape;135;p39"/>
          <p:cNvSpPr txBox="1">
            <a:spLocks noGrp="1"/>
          </p:cNvSpPr>
          <p:nvPr>
            <p:ph type="title"/>
          </p:nvPr>
        </p:nvSpPr>
        <p:spPr>
          <a:xfrm rot="5400000">
            <a:off x="5378703" y="1721103"/>
            <a:ext cx="4419600" cy="204419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800"/>
              <a:buFont typeface="Century Gothic"/>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9"/>
          <p:cNvSpPr txBox="1">
            <a:spLocks noGrp="1"/>
          </p:cNvSpPr>
          <p:nvPr>
            <p:ph type="body" idx="1"/>
          </p:nvPr>
        </p:nvSpPr>
        <p:spPr>
          <a:xfrm rot="5400000">
            <a:off x="715206" y="351594"/>
            <a:ext cx="5486400" cy="5850012"/>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7" name="Google Shape;137;p39"/>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9"/>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9"/>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533400" y="533400"/>
            <a:ext cx="6554867" cy="376767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6" name="Google Shape;36;p24"/>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39"/>
        <p:cNvGrpSpPr/>
        <p:nvPr/>
      </p:nvGrpSpPr>
      <p:grpSpPr>
        <a:xfrm>
          <a:off x="0" y="0"/>
          <a:ext cx="0" cy="0"/>
          <a:chOff x="0" y="0"/>
          <a:chExt cx="0" cy="0"/>
        </a:xfrm>
      </p:grpSpPr>
      <p:sp>
        <p:nvSpPr>
          <p:cNvPr id="40" name="Google Shape;40;p25"/>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5"/>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3"/>
        <p:cNvGrpSpPr/>
        <p:nvPr/>
      </p:nvGrpSpPr>
      <p:grpSpPr>
        <a:xfrm>
          <a:off x="0" y="0"/>
          <a:ext cx="0" cy="0"/>
          <a:chOff x="0" y="0"/>
          <a:chExt cx="0" cy="0"/>
        </a:xfrm>
      </p:grpSpPr>
      <p:sp>
        <p:nvSpPr>
          <p:cNvPr id="44" name="Google Shape;44;p26"/>
          <p:cNvSpPr txBox="1">
            <a:spLocks noGrp="1"/>
          </p:cNvSpPr>
          <p:nvPr>
            <p:ph type="title"/>
          </p:nvPr>
        </p:nvSpPr>
        <p:spPr>
          <a:xfrm>
            <a:off x="533400" y="1981199"/>
            <a:ext cx="6402468" cy="231986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body" idx="1"/>
          </p:nvPr>
        </p:nvSpPr>
        <p:spPr>
          <a:xfrm>
            <a:off x="533400" y="4487333"/>
            <a:ext cx="6402467" cy="1532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46" name="Google Shape;46;p26"/>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533400" y="533400"/>
            <a:ext cx="3949967" cy="3767667"/>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2" name="Google Shape;52;p27"/>
          <p:cNvSpPr txBox="1">
            <a:spLocks noGrp="1"/>
          </p:cNvSpPr>
          <p:nvPr>
            <p:ph type="body" idx="2"/>
          </p:nvPr>
        </p:nvSpPr>
        <p:spPr>
          <a:xfrm>
            <a:off x="4662362" y="533400"/>
            <a:ext cx="3948238" cy="37592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3" name="Google Shape;53;p27"/>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7"/>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7"/>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6"/>
        <p:cNvGrpSpPr/>
        <p:nvPr/>
      </p:nvGrpSpPr>
      <p:grpSpPr>
        <a:xfrm>
          <a:off x="0" y="0"/>
          <a:ext cx="0" cy="0"/>
          <a:chOff x="0" y="0"/>
          <a:chExt cx="0" cy="0"/>
        </a:xfrm>
      </p:grpSpPr>
      <p:sp>
        <p:nvSpPr>
          <p:cNvPr id="57" name="Google Shape;57;p28"/>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8"/>
          <p:cNvSpPr txBox="1">
            <a:spLocks noGrp="1"/>
          </p:cNvSpPr>
          <p:nvPr>
            <p:ph type="body" idx="1"/>
          </p:nvPr>
        </p:nvSpPr>
        <p:spPr>
          <a:xfrm>
            <a:off x="762001" y="533400"/>
            <a:ext cx="3716866" cy="6096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0" cap="none">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59" name="Google Shape;59;p28"/>
          <p:cNvSpPr txBox="1">
            <a:spLocks noGrp="1"/>
          </p:cNvSpPr>
          <p:nvPr>
            <p:ph type="body" idx="2"/>
          </p:nvPr>
        </p:nvSpPr>
        <p:spPr>
          <a:xfrm>
            <a:off x="533399" y="1143000"/>
            <a:ext cx="3945467" cy="3158067"/>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0" name="Google Shape;60;p28"/>
          <p:cNvSpPr txBox="1">
            <a:spLocks noGrp="1"/>
          </p:cNvSpPr>
          <p:nvPr>
            <p:ph type="body" idx="3"/>
          </p:nvPr>
        </p:nvSpPr>
        <p:spPr>
          <a:xfrm>
            <a:off x="4855016" y="566738"/>
            <a:ext cx="3764051" cy="5762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0" cap="none">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61" name="Google Shape;61;p28"/>
          <p:cNvSpPr txBox="1">
            <a:spLocks noGrp="1"/>
          </p:cNvSpPr>
          <p:nvPr>
            <p:ph type="body" idx="4"/>
          </p:nvPr>
        </p:nvSpPr>
        <p:spPr>
          <a:xfrm>
            <a:off x="4662362" y="1143000"/>
            <a:ext cx="3956705" cy="3149600"/>
          </a:xfrm>
          <a:prstGeom prst="rect">
            <a:avLst/>
          </a:prstGeom>
          <a:noFill/>
          <a:ln>
            <a:noFill/>
          </a:ln>
        </p:spPr>
        <p:txBody>
          <a:bodyPr spcFirstLastPara="1" wrap="square" lIns="91425" tIns="45700" rIns="91425" bIns="45700" anchor="t"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62" name="Google Shape;62;p28"/>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9"/>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9"/>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0"/>
        <p:cNvGrpSpPr/>
        <p:nvPr/>
      </p:nvGrpSpPr>
      <p:grpSpPr>
        <a:xfrm>
          <a:off x="0" y="0"/>
          <a:ext cx="0" cy="0"/>
          <a:chOff x="0" y="0"/>
          <a:chExt cx="0" cy="0"/>
        </a:xfrm>
      </p:grpSpPr>
      <p:sp>
        <p:nvSpPr>
          <p:cNvPr id="71" name="Google Shape;71;p30"/>
          <p:cNvSpPr txBox="1">
            <a:spLocks noGrp="1"/>
          </p:cNvSpPr>
          <p:nvPr>
            <p:ph type="title"/>
          </p:nvPr>
        </p:nvSpPr>
        <p:spPr>
          <a:xfrm>
            <a:off x="5418667" y="533400"/>
            <a:ext cx="3200400" cy="1524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0"/>
          <p:cNvSpPr txBox="1">
            <a:spLocks noGrp="1"/>
          </p:cNvSpPr>
          <p:nvPr>
            <p:ph type="body" idx="1"/>
          </p:nvPr>
        </p:nvSpPr>
        <p:spPr>
          <a:xfrm>
            <a:off x="533399" y="533400"/>
            <a:ext cx="4438755" cy="5486400"/>
          </a:xfrm>
          <a:prstGeom prst="rect">
            <a:avLst/>
          </a:prstGeom>
          <a:noFill/>
          <a:ln>
            <a:noFill/>
          </a:ln>
        </p:spPr>
        <p:txBody>
          <a:bodyPr spcFirstLastPara="1" wrap="square" lIns="91425" tIns="45700" rIns="91425" bIns="45700" anchor="ctr" anchorCtr="0">
            <a:normAutofit/>
          </a:bodyPr>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3" name="Google Shape;73;p30"/>
          <p:cNvSpPr txBox="1">
            <a:spLocks noGrp="1"/>
          </p:cNvSpPr>
          <p:nvPr>
            <p:ph type="body" idx="2"/>
          </p:nvPr>
        </p:nvSpPr>
        <p:spPr>
          <a:xfrm>
            <a:off x="5418667" y="2209802"/>
            <a:ext cx="3200400" cy="2091267"/>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74" name="Google Shape;74;p30"/>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7"/>
        <p:cNvGrpSpPr/>
        <p:nvPr/>
      </p:nvGrpSpPr>
      <p:grpSpPr>
        <a:xfrm>
          <a:off x="0" y="0"/>
          <a:ext cx="0" cy="0"/>
          <a:chOff x="0" y="0"/>
          <a:chExt cx="0" cy="0"/>
        </a:xfrm>
      </p:grpSpPr>
      <p:sp>
        <p:nvSpPr>
          <p:cNvPr id="78" name="Google Shape;78;p31"/>
          <p:cNvSpPr txBox="1">
            <a:spLocks noGrp="1"/>
          </p:cNvSpPr>
          <p:nvPr>
            <p:ph type="title"/>
          </p:nvPr>
        </p:nvSpPr>
        <p:spPr>
          <a:xfrm>
            <a:off x="4495800" y="1447800"/>
            <a:ext cx="3563258"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1"/>
          <p:cNvSpPr>
            <a:spLocks noGrp="1"/>
          </p:cNvSpPr>
          <p:nvPr>
            <p:ph type="pic" idx="2"/>
          </p:nvPr>
        </p:nvSpPr>
        <p:spPr>
          <a:xfrm>
            <a:off x="762000" y="914400"/>
            <a:ext cx="3280974" cy="48006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sp>
      <p:sp>
        <p:nvSpPr>
          <p:cNvPr id="80" name="Google Shape;80;p31"/>
          <p:cNvSpPr txBox="1">
            <a:spLocks noGrp="1"/>
          </p:cNvSpPr>
          <p:nvPr>
            <p:ph type="body" idx="1"/>
          </p:nvPr>
        </p:nvSpPr>
        <p:spPr>
          <a:xfrm>
            <a:off x="4496027" y="2743200"/>
            <a:ext cx="3564223" cy="2082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81" name="Google Shape;81;p31"/>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rgbClr val="09304A"/>
              </a:buClr>
              <a:buSzPts val="2800"/>
              <a:buFont typeface="Century Gothic"/>
              <a:buNone/>
              <a:defRPr/>
            </a:lvl1pPr>
            <a:lvl2pPr marL="0" lvl="1" indent="0" algn="r">
              <a:spcBef>
                <a:spcPts val="0"/>
              </a:spcBef>
              <a:spcAft>
                <a:spcPts val="0"/>
              </a:spcAft>
              <a:buClr>
                <a:srgbClr val="09304A"/>
              </a:buClr>
              <a:buSzPts val="2800"/>
              <a:buFont typeface="Century Gothic"/>
              <a:buNone/>
              <a:defRPr/>
            </a:lvl2pPr>
            <a:lvl3pPr marL="0" lvl="2" indent="0" algn="r">
              <a:spcBef>
                <a:spcPts val="0"/>
              </a:spcBef>
              <a:spcAft>
                <a:spcPts val="0"/>
              </a:spcAft>
              <a:buClr>
                <a:srgbClr val="09304A"/>
              </a:buClr>
              <a:buSzPts val="2800"/>
              <a:buFont typeface="Century Gothic"/>
              <a:buNone/>
              <a:defRPr/>
            </a:lvl3pPr>
            <a:lvl4pPr marL="0" lvl="3" indent="0" algn="r">
              <a:spcBef>
                <a:spcPts val="0"/>
              </a:spcBef>
              <a:spcAft>
                <a:spcPts val="0"/>
              </a:spcAft>
              <a:buClr>
                <a:srgbClr val="09304A"/>
              </a:buClr>
              <a:buSzPts val="2800"/>
              <a:buFont typeface="Century Gothic"/>
              <a:buNone/>
              <a:defRPr/>
            </a:lvl4pPr>
            <a:lvl5pPr marL="0" lvl="4" indent="0" algn="r">
              <a:spcBef>
                <a:spcPts val="0"/>
              </a:spcBef>
              <a:spcAft>
                <a:spcPts val="0"/>
              </a:spcAft>
              <a:buClr>
                <a:srgbClr val="09304A"/>
              </a:buClr>
              <a:buSzPts val="2800"/>
              <a:buFont typeface="Century Gothic"/>
              <a:buNone/>
              <a:defRPr/>
            </a:lvl5pPr>
            <a:lvl6pPr marL="0" lvl="5" indent="0" algn="r">
              <a:spcBef>
                <a:spcPts val="0"/>
              </a:spcBef>
              <a:spcAft>
                <a:spcPts val="0"/>
              </a:spcAft>
              <a:buClr>
                <a:srgbClr val="09304A"/>
              </a:buClr>
              <a:buSzPts val="2800"/>
              <a:buFont typeface="Century Gothic"/>
              <a:buNone/>
              <a:defRPr/>
            </a:lvl6pPr>
            <a:lvl7pPr marL="0" lvl="6" indent="0" algn="r">
              <a:spcBef>
                <a:spcPts val="0"/>
              </a:spcBef>
              <a:spcAft>
                <a:spcPts val="0"/>
              </a:spcAft>
              <a:buClr>
                <a:srgbClr val="09304A"/>
              </a:buClr>
              <a:buSzPts val="2800"/>
              <a:buFont typeface="Century Gothic"/>
              <a:buNone/>
              <a:defRPr/>
            </a:lvl7pPr>
            <a:lvl8pPr marL="0" lvl="7" indent="0" algn="r">
              <a:spcBef>
                <a:spcPts val="0"/>
              </a:spcBef>
              <a:spcAft>
                <a:spcPts val="0"/>
              </a:spcAft>
              <a:buClr>
                <a:srgbClr val="09304A"/>
              </a:buClr>
              <a:buSzPts val="2800"/>
              <a:buFont typeface="Century Gothic"/>
              <a:buNone/>
              <a:defRPr/>
            </a:lvl8pPr>
            <a:lvl9pPr marL="0" lvl="8" indent="0" algn="r">
              <a:spcBef>
                <a:spcPts val="0"/>
              </a:spcBef>
              <a:spcAft>
                <a:spcPts val="0"/>
              </a:spcAft>
              <a:buClr>
                <a:srgbClr val="09304A"/>
              </a:buClr>
              <a:buSzPts val="2800"/>
              <a:buFont typeface="Century Gothic"/>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9"/>
        <p:cNvGrpSpPr/>
        <p:nvPr/>
      </p:nvGrpSpPr>
      <p:grpSpPr>
        <a:xfrm>
          <a:off x="0" y="0"/>
          <a:ext cx="0" cy="0"/>
          <a:chOff x="0" y="0"/>
          <a:chExt cx="0" cy="0"/>
        </a:xfrm>
      </p:grpSpPr>
      <p:grpSp>
        <p:nvGrpSpPr>
          <p:cNvPr id="10" name="Google Shape;10;p22"/>
          <p:cNvGrpSpPr/>
          <p:nvPr/>
        </p:nvGrpSpPr>
        <p:grpSpPr>
          <a:xfrm>
            <a:off x="6670675" y="3894667"/>
            <a:ext cx="2470456" cy="2658533"/>
            <a:chOff x="6687077" y="3259666"/>
            <a:chExt cx="2981857" cy="3208867"/>
          </a:xfrm>
        </p:grpSpPr>
        <p:cxnSp>
          <p:nvCxnSpPr>
            <p:cNvPr id="11" name="Google Shape;11;p22"/>
            <p:cNvCxnSpPr/>
            <p:nvPr/>
          </p:nvCxnSpPr>
          <p:spPr>
            <a:xfrm flipH="1">
              <a:off x="8756120" y="3259666"/>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12" name="Google Shape;12;p22"/>
            <p:cNvCxnSpPr/>
            <p:nvPr/>
          </p:nvCxnSpPr>
          <p:spPr>
            <a:xfrm flipH="1">
              <a:off x="6687077" y="3486677"/>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13" name="Google Shape;13;p22"/>
            <p:cNvCxnSpPr/>
            <p:nvPr/>
          </p:nvCxnSpPr>
          <p:spPr>
            <a:xfrm flipH="1">
              <a:off x="7772400" y="3581400"/>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4" name="Google Shape;14;p22"/>
            <p:cNvCxnSpPr/>
            <p:nvPr/>
          </p:nvCxnSpPr>
          <p:spPr>
            <a:xfrm flipH="1">
              <a:off x="7923214" y="3433394"/>
              <a:ext cx="1739738" cy="1739740"/>
            </a:xfrm>
            <a:prstGeom prst="straightConnector1">
              <a:avLst/>
            </a:prstGeom>
            <a:noFill/>
            <a:ln w="28575" cap="flat" cmpd="sng">
              <a:solidFill>
                <a:schemeClr val="lt1"/>
              </a:solidFill>
              <a:prstDash val="solid"/>
              <a:round/>
              <a:headEnd type="none" w="sm" len="sm"/>
              <a:tailEnd type="none" w="sm" len="sm"/>
            </a:ln>
          </p:spPr>
        </p:cxnSp>
        <p:cxnSp>
          <p:nvCxnSpPr>
            <p:cNvPr id="15" name="Google Shape;15;p22"/>
            <p:cNvCxnSpPr/>
            <p:nvPr/>
          </p:nvCxnSpPr>
          <p:spPr>
            <a:xfrm flipH="1">
              <a:off x="8398935" y="3985317"/>
              <a:ext cx="1264017" cy="1264016"/>
            </a:xfrm>
            <a:prstGeom prst="straightConnector1">
              <a:avLst/>
            </a:prstGeom>
            <a:noFill/>
            <a:ln w="28575" cap="flat" cmpd="sng">
              <a:solidFill>
                <a:schemeClr val="lt1"/>
              </a:solidFill>
              <a:prstDash val="solid"/>
              <a:round/>
              <a:headEnd type="none" w="sm" len="sm"/>
              <a:tailEnd type="none" w="sm" len="sm"/>
            </a:ln>
          </p:spPr>
        </p:cxnSp>
      </p:grpSp>
      <p:sp>
        <p:nvSpPr>
          <p:cNvPr id="16" name="Google Shape;16;p22"/>
          <p:cNvSpPr txBox="1">
            <a:spLocks noGrp="1"/>
          </p:cNvSpPr>
          <p:nvPr>
            <p:ph type="title"/>
          </p:nvPr>
        </p:nvSpPr>
        <p:spPr>
          <a:xfrm>
            <a:off x="533400" y="4495800"/>
            <a:ext cx="6554867" cy="1524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22"/>
          <p:cNvSpPr txBox="1">
            <a:spLocks noGrp="1"/>
          </p:cNvSpPr>
          <p:nvPr>
            <p:ph type="body" idx="1"/>
          </p:nvPr>
        </p:nvSpPr>
        <p:spPr>
          <a:xfrm>
            <a:off x="533400" y="533401"/>
            <a:ext cx="6554867" cy="3767670"/>
          </a:xfrm>
          <a:prstGeom prst="rect">
            <a:avLst/>
          </a:prstGeom>
          <a:noFill/>
          <a:ln>
            <a:noFill/>
          </a:ln>
        </p:spPr>
        <p:txBody>
          <a:bodyPr spcFirstLastPara="1" wrap="square" lIns="91425" tIns="45700" rIns="91425" bIns="45700" anchor="ctr" anchorCtr="0">
            <a:normAutofit/>
          </a:bodyPr>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8" name="Google Shape;18;p22"/>
          <p:cNvSpPr txBox="1">
            <a:spLocks noGrp="1"/>
          </p:cNvSpPr>
          <p:nvPr>
            <p:ph type="dt" idx="10"/>
          </p:nvPr>
        </p:nvSpPr>
        <p:spPr>
          <a:xfrm>
            <a:off x="7430245" y="6172203"/>
            <a:ext cx="1200463"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22"/>
          <p:cNvSpPr txBox="1">
            <a:spLocks noGrp="1"/>
          </p:cNvSpPr>
          <p:nvPr>
            <p:ph type="ftr" idx="11"/>
          </p:nvPr>
        </p:nvSpPr>
        <p:spPr>
          <a:xfrm>
            <a:off x="533400" y="6172200"/>
            <a:ext cx="5811724"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22"/>
          <p:cNvSpPr txBox="1">
            <a:spLocks noGrp="1"/>
          </p:cNvSpPr>
          <p:nvPr>
            <p:ph type="sldNum" idx="12"/>
          </p:nvPr>
        </p:nvSpPr>
        <p:spPr>
          <a:xfrm>
            <a:off x="7774426" y="5578478"/>
            <a:ext cx="856907" cy="669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rgbClr val="09304A"/>
              </a:buClr>
              <a:buSzPts val="2800"/>
              <a:buFont typeface="Century Gothic"/>
              <a:buNone/>
              <a:defRPr sz="2800" b="0" i="0" u="none" strike="noStrike" cap="none">
                <a:solidFill>
                  <a:srgbClr val="09304A"/>
                </a:solidFill>
                <a:latin typeface="Century Gothic"/>
                <a:ea typeface="Century Gothic"/>
                <a:cs typeface="Century Gothic"/>
                <a:sym typeface="Century Gothic"/>
              </a:defRPr>
            </a:lvl1pPr>
            <a:lvl2pPr marL="0" marR="0" lvl="1" indent="0" algn="r" rtl="0">
              <a:spcBef>
                <a:spcPts val="0"/>
              </a:spcBef>
              <a:spcAft>
                <a:spcPts val="0"/>
              </a:spcAft>
              <a:buClr>
                <a:srgbClr val="09304A"/>
              </a:buClr>
              <a:buSzPts val="2800"/>
              <a:buFont typeface="Century Gothic"/>
              <a:buNone/>
              <a:defRPr sz="2800" b="0" i="0" u="none" strike="noStrike" cap="none">
                <a:solidFill>
                  <a:srgbClr val="09304A"/>
                </a:solidFill>
                <a:latin typeface="Century Gothic"/>
                <a:ea typeface="Century Gothic"/>
                <a:cs typeface="Century Gothic"/>
                <a:sym typeface="Century Gothic"/>
              </a:defRPr>
            </a:lvl2pPr>
            <a:lvl3pPr marL="0" marR="0" lvl="2" indent="0" algn="r" rtl="0">
              <a:spcBef>
                <a:spcPts val="0"/>
              </a:spcBef>
              <a:spcAft>
                <a:spcPts val="0"/>
              </a:spcAft>
              <a:buClr>
                <a:srgbClr val="09304A"/>
              </a:buClr>
              <a:buSzPts val="2800"/>
              <a:buFont typeface="Century Gothic"/>
              <a:buNone/>
              <a:defRPr sz="2800" b="0" i="0" u="none" strike="noStrike" cap="none">
                <a:solidFill>
                  <a:srgbClr val="09304A"/>
                </a:solidFill>
                <a:latin typeface="Century Gothic"/>
                <a:ea typeface="Century Gothic"/>
                <a:cs typeface="Century Gothic"/>
                <a:sym typeface="Century Gothic"/>
              </a:defRPr>
            </a:lvl3pPr>
            <a:lvl4pPr marL="0" marR="0" lvl="3" indent="0" algn="r" rtl="0">
              <a:spcBef>
                <a:spcPts val="0"/>
              </a:spcBef>
              <a:spcAft>
                <a:spcPts val="0"/>
              </a:spcAft>
              <a:buClr>
                <a:srgbClr val="09304A"/>
              </a:buClr>
              <a:buSzPts val="2800"/>
              <a:buFont typeface="Century Gothic"/>
              <a:buNone/>
              <a:defRPr sz="2800" b="0" i="0" u="none" strike="noStrike" cap="none">
                <a:solidFill>
                  <a:srgbClr val="09304A"/>
                </a:solidFill>
                <a:latin typeface="Century Gothic"/>
                <a:ea typeface="Century Gothic"/>
                <a:cs typeface="Century Gothic"/>
                <a:sym typeface="Century Gothic"/>
              </a:defRPr>
            </a:lvl4pPr>
            <a:lvl5pPr marL="0" marR="0" lvl="4" indent="0" algn="r" rtl="0">
              <a:spcBef>
                <a:spcPts val="0"/>
              </a:spcBef>
              <a:spcAft>
                <a:spcPts val="0"/>
              </a:spcAft>
              <a:buClr>
                <a:srgbClr val="09304A"/>
              </a:buClr>
              <a:buSzPts val="2800"/>
              <a:buFont typeface="Century Gothic"/>
              <a:buNone/>
              <a:defRPr sz="2800" b="0" i="0" u="none" strike="noStrike" cap="none">
                <a:solidFill>
                  <a:srgbClr val="09304A"/>
                </a:solidFill>
                <a:latin typeface="Century Gothic"/>
                <a:ea typeface="Century Gothic"/>
                <a:cs typeface="Century Gothic"/>
                <a:sym typeface="Century Gothic"/>
              </a:defRPr>
            </a:lvl5pPr>
            <a:lvl6pPr marL="0" marR="0" lvl="5" indent="0" algn="r" rtl="0">
              <a:spcBef>
                <a:spcPts val="0"/>
              </a:spcBef>
              <a:spcAft>
                <a:spcPts val="0"/>
              </a:spcAft>
              <a:buClr>
                <a:srgbClr val="09304A"/>
              </a:buClr>
              <a:buSzPts val="2800"/>
              <a:buFont typeface="Century Gothic"/>
              <a:buNone/>
              <a:defRPr sz="2800" b="0" i="0" u="none" strike="noStrike" cap="none">
                <a:solidFill>
                  <a:srgbClr val="09304A"/>
                </a:solidFill>
                <a:latin typeface="Century Gothic"/>
                <a:ea typeface="Century Gothic"/>
                <a:cs typeface="Century Gothic"/>
                <a:sym typeface="Century Gothic"/>
              </a:defRPr>
            </a:lvl6pPr>
            <a:lvl7pPr marL="0" marR="0" lvl="6" indent="0" algn="r" rtl="0">
              <a:spcBef>
                <a:spcPts val="0"/>
              </a:spcBef>
              <a:spcAft>
                <a:spcPts val="0"/>
              </a:spcAft>
              <a:buClr>
                <a:srgbClr val="09304A"/>
              </a:buClr>
              <a:buSzPts val="2800"/>
              <a:buFont typeface="Century Gothic"/>
              <a:buNone/>
              <a:defRPr sz="2800" b="0" i="0" u="none" strike="noStrike" cap="none">
                <a:solidFill>
                  <a:srgbClr val="09304A"/>
                </a:solidFill>
                <a:latin typeface="Century Gothic"/>
                <a:ea typeface="Century Gothic"/>
                <a:cs typeface="Century Gothic"/>
                <a:sym typeface="Century Gothic"/>
              </a:defRPr>
            </a:lvl7pPr>
            <a:lvl8pPr marL="0" marR="0" lvl="7" indent="0" algn="r" rtl="0">
              <a:spcBef>
                <a:spcPts val="0"/>
              </a:spcBef>
              <a:spcAft>
                <a:spcPts val="0"/>
              </a:spcAft>
              <a:buClr>
                <a:srgbClr val="09304A"/>
              </a:buClr>
              <a:buSzPts val="2800"/>
              <a:buFont typeface="Century Gothic"/>
              <a:buNone/>
              <a:defRPr sz="2800" b="0" i="0" u="none" strike="noStrike" cap="none">
                <a:solidFill>
                  <a:srgbClr val="09304A"/>
                </a:solidFill>
                <a:latin typeface="Century Gothic"/>
                <a:ea typeface="Century Gothic"/>
                <a:cs typeface="Century Gothic"/>
                <a:sym typeface="Century Gothic"/>
              </a:defRPr>
            </a:lvl8pPr>
            <a:lvl9pPr marL="0" marR="0" lvl="8" indent="0" algn="r" rtl="0">
              <a:spcBef>
                <a:spcPts val="0"/>
              </a:spcBef>
              <a:spcAft>
                <a:spcPts val="0"/>
              </a:spcAft>
              <a:buClr>
                <a:srgbClr val="09304A"/>
              </a:buClr>
              <a:buSzPts val="2800"/>
              <a:buFont typeface="Century Gothic"/>
              <a:buNone/>
              <a:defRPr sz="28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30.pn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23.jp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www.icsmichelegreco.edu.i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B1EEFE"/>
            </a:gs>
            <a:gs pos="61000">
              <a:srgbClr val="B1EEFE"/>
            </a:gs>
            <a:gs pos="100000">
              <a:srgbClr val="316F00"/>
            </a:gs>
          </a:gsLst>
          <a:lin ang="2520000" scaled="0"/>
        </a:gradFill>
        <a:effectLst/>
      </p:bgPr>
    </p:bg>
    <p:spTree>
      <p:nvGrpSpPr>
        <p:cNvPr id="1" name="Shape 143"/>
        <p:cNvGrpSpPr/>
        <p:nvPr/>
      </p:nvGrpSpPr>
      <p:grpSpPr>
        <a:xfrm>
          <a:off x="0" y="0"/>
          <a:ext cx="0" cy="0"/>
          <a:chOff x="0" y="0"/>
          <a:chExt cx="0" cy="0"/>
        </a:xfrm>
      </p:grpSpPr>
      <p:sp>
        <p:nvSpPr>
          <p:cNvPr id="144" name="Google Shape;144;p1"/>
          <p:cNvSpPr/>
          <p:nvPr/>
        </p:nvSpPr>
        <p:spPr>
          <a:xfrm>
            <a:off x="0" y="0"/>
            <a:ext cx="9144000" cy="6858000"/>
          </a:xfrm>
          <a:prstGeom prst="rect">
            <a:avLst/>
          </a:prstGeom>
          <a:solidFill>
            <a:srgbClr val="5EA6FA"/>
          </a:solidFill>
          <a:ln w="5715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17BF6"/>
              </a:solidFill>
              <a:latin typeface="Century Gothic"/>
              <a:ea typeface="Century Gothic"/>
              <a:cs typeface="Century Gothic"/>
              <a:sym typeface="Century Gothic"/>
            </a:endParaRPr>
          </a:p>
        </p:txBody>
      </p:sp>
      <p:sp>
        <p:nvSpPr>
          <p:cNvPr id="145" name="Google Shape;145;p1"/>
          <p:cNvSpPr/>
          <p:nvPr/>
        </p:nvSpPr>
        <p:spPr>
          <a:xfrm>
            <a:off x="419743" y="1393729"/>
            <a:ext cx="8363144" cy="2289775"/>
          </a:xfrm>
          <a:prstGeom prst="rect">
            <a:avLst/>
          </a:prstGeom>
          <a:solidFill>
            <a:srgbClr val="0070C0"/>
          </a:solid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46" name="Google Shape;146;p1"/>
          <p:cNvSpPr/>
          <p:nvPr/>
        </p:nvSpPr>
        <p:spPr>
          <a:xfrm>
            <a:off x="403289" y="4535834"/>
            <a:ext cx="8326201" cy="1546439"/>
          </a:xfrm>
          <a:prstGeom prst="rect">
            <a:avLst/>
          </a:prstGeom>
          <a:solidFill>
            <a:srgbClr val="4FCEFF"/>
          </a:solid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entury Gothic"/>
              <a:buNone/>
            </a:pPr>
            <a:endParaRPr sz="1800" b="0" i="0" u="none" strike="noStrike" cap="none">
              <a:solidFill>
                <a:schemeClr val="lt1"/>
              </a:solidFill>
              <a:latin typeface="Constantia"/>
              <a:ea typeface="Constantia"/>
              <a:cs typeface="Constantia"/>
              <a:sym typeface="Constantia"/>
            </a:endParaRPr>
          </a:p>
        </p:txBody>
      </p:sp>
      <p:sp>
        <p:nvSpPr>
          <p:cNvPr id="147" name="Google Shape;147;p1"/>
          <p:cNvSpPr txBox="1"/>
          <p:nvPr/>
        </p:nvSpPr>
        <p:spPr>
          <a:xfrm>
            <a:off x="1008571" y="1437830"/>
            <a:ext cx="7613400" cy="474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4400"/>
              <a:buFont typeface="Corsiva"/>
              <a:buNone/>
            </a:pPr>
            <a:r>
              <a:rPr lang="it-IT" sz="4400" b="1" i="0" u="none" strike="noStrike" cap="none">
                <a:solidFill>
                  <a:srgbClr val="0070C0"/>
                </a:solidFill>
                <a:latin typeface="Corsiva"/>
                <a:ea typeface="Corsiva"/>
                <a:cs typeface="Corsiva"/>
                <a:sym typeface="Corsiva"/>
              </a:rPr>
              <a:t> </a:t>
            </a:r>
            <a:r>
              <a:rPr lang="it-IT" sz="4400" b="1" i="0" u="none" strike="noStrike" cap="none">
                <a:solidFill>
                  <a:srgbClr val="E9F731"/>
                </a:solidFill>
                <a:latin typeface="Corsiva"/>
                <a:ea typeface="Corsiva"/>
                <a:cs typeface="Corsiva"/>
                <a:sym typeface="Corsiva"/>
              </a:rPr>
              <a:t>Piano Triennale dell’Offerta  Formativa</a:t>
            </a:r>
            <a:endParaRPr sz="1800" b="1" i="0" u="none" strike="noStrike" cap="none">
              <a:solidFill>
                <a:srgbClr val="E9F731"/>
              </a:solidFill>
              <a:latin typeface="Century Gothic"/>
              <a:ea typeface="Century Gothic"/>
              <a:cs typeface="Century Gothic"/>
              <a:sym typeface="Century Gothic"/>
            </a:endParaRPr>
          </a:p>
          <a:p>
            <a:pPr marL="0" marR="0" lvl="0" indent="0" algn="ctr" rtl="0">
              <a:spcBef>
                <a:spcPts val="0"/>
              </a:spcBef>
              <a:spcAft>
                <a:spcPts val="0"/>
              </a:spcAft>
              <a:buClr>
                <a:schemeClr val="lt1"/>
              </a:buClr>
              <a:buSzPts val="1800"/>
              <a:buFont typeface="Constantia"/>
              <a:buNone/>
            </a:pPr>
            <a:endParaRPr sz="1800" b="1" i="0" u="none" strike="noStrike" cap="none">
              <a:solidFill>
                <a:srgbClr val="E9F731"/>
              </a:solidFill>
              <a:latin typeface="Constantia"/>
              <a:ea typeface="Constantia"/>
              <a:cs typeface="Constantia"/>
              <a:sym typeface="Constantia"/>
            </a:endParaRPr>
          </a:p>
          <a:p>
            <a:pPr marL="0" marR="0" lvl="0" indent="0" algn="ctr" rtl="0">
              <a:spcBef>
                <a:spcPts val="0"/>
              </a:spcBef>
              <a:spcAft>
                <a:spcPts val="0"/>
              </a:spcAft>
              <a:buClr>
                <a:srgbClr val="FFFF00"/>
              </a:buClr>
              <a:buSzPts val="3200"/>
              <a:buFont typeface="Corsiva"/>
              <a:buNone/>
            </a:pPr>
            <a:r>
              <a:rPr lang="it-IT" sz="3200" b="1" i="0" u="none" strike="noStrike" cap="none">
                <a:solidFill>
                  <a:srgbClr val="E9F731"/>
                </a:solidFill>
                <a:latin typeface="Corsiva"/>
                <a:ea typeface="Corsiva"/>
                <a:cs typeface="Corsiva"/>
                <a:sym typeface="Corsiva"/>
              </a:rPr>
              <a:t>Triennio 2022- 2025</a:t>
            </a:r>
            <a:endParaRPr sz="1800" b="1" i="0" u="none" strike="noStrike" cap="none">
              <a:solidFill>
                <a:srgbClr val="E9F731"/>
              </a:solidFill>
              <a:latin typeface="Constantia"/>
              <a:ea typeface="Constantia"/>
              <a:cs typeface="Constantia"/>
              <a:sym typeface="Constantia"/>
            </a:endParaRPr>
          </a:p>
          <a:p>
            <a:pPr marL="0" marR="0" lvl="0" indent="0" algn="ctr" rtl="0">
              <a:spcBef>
                <a:spcPts val="0"/>
              </a:spcBef>
              <a:spcAft>
                <a:spcPts val="0"/>
              </a:spcAft>
              <a:buClr>
                <a:schemeClr val="lt1"/>
              </a:buClr>
              <a:buSzPts val="3200"/>
              <a:buFont typeface="Constantia"/>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lt1"/>
              </a:buClr>
              <a:buSzPts val="2800"/>
              <a:buFont typeface="Constantia"/>
              <a:buNone/>
            </a:pPr>
            <a:endParaRPr sz="2800" b="1" i="1" u="none" strike="noStrike" cap="none">
              <a:solidFill>
                <a:srgbClr val="002060"/>
              </a:solidFill>
              <a:latin typeface="Corsiva"/>
              <a:ea typeface="Corsiva"/>
              <a:cs typeface="Corsiva"/>
              <a:sym typeface="Corsiva"/>
            </a:endParaRPr>
          </a:p>
          <a:p>
            <a:pPr marL="0" marR="0" lvl="0" indent="0" algn="ctr" rtl="0">
              <a:spcBef>
                <a:spcPts val="0"/>
              </a:spcBef>
              <a:spcAft>
                <a:spcPts val="0"/>
              </a:spcAft>
              <a:buClr>
                <a:schemeClr val="lt1"/>
              </a:buClr>
              <a:buSzPts val="2000"/>
              <a:buFont typeface="Constantia"/>
              <a:buNone/>
            </a:pPr>
            <a:endParaRPr sz="2000" b="1" i="1" u="none" strike="noStrike" cap="none">
              <a:solidFill>
                <a:srgbClr val="002060"/>
              </a:solidFill>
              <a:latin typeface="Corsiva"/>
              <a:ea typeface="Corsiva"/>
              <a:cs typeface="Corsiva"/>
              <a:sym typeface="Corsiva"/>
            </a:endParaRPr>
          </a:p>
          <a:p>
            <a:pPr marL="0" marR="0" lvl="0" indent="0" algn="ctr" rtl="0">
              <a:spcBef>
                <a:spcPts val="0"/>
              </a:spcBef>
              <a:spcAft>
                <a:spcPts val="0"/>
              </a:spcAft>
              <a:buClr>
                <a:srgbClr val="002060"/>
              </a:buClr>
              <a:buSzPts val="2000"/>
              <a:buFont typeface="Corsiva"/>
              <a:buNone/>
            </a:pPr>
            <a:r>
              <a:rPr lang="it-IT" sz="2000" b="1" i="1" u="none" strike="noStrike" cap="none">
                <a:solidFill>
                  <a:srgbClr val="002060"/>
                </a:solidFill>
                <a:latin typeface="Corsiva"/>
                <a:ea typeface="Corsiva"/>
                <a:cs typeface="Corsiva"/>
                <a:sym typeface="Corsiva"/>
              </a:rPr>
              <a:t>Scuola ad Indirizzo Musicale</a:t>
            </a:r>
            <a:endParaRPr sz="2000" b="1" i="0" u="none" strike="noStrike" cap="none">
              <a:solidFill>
                <a:srgbClr val="002060"/>
              </a:solidFill>
              <a:latin typeface="Corsiva"/>
              <a:ea typeface="Corsiva"/>
              <a:cs typeface="Corsiva"/>
              <a:sym typeface="Corsiva"/>
            </a:endParaRPr>
          </a:p>
          <a:p>
            <a:pPr marL="0" marR="0" lvl="0" indent="0" algn="ctr" rtl="0">
              <a:spcBef>
                <a:spcPts val="0"/>
              </a:spcBef>
              <a:spcAft>
                <a:spcPts val="0"/>
              </a:spcAft>
              <a:buClr>
                <a:srgbClr val="002060"/>
              </a:buClr>
              <a:buSzPts val="2000"/>
              <a:buFont typeface="Corsiva"/>
              <a:buNone/>
            </a:pPr>
            <a:r>
              <a:rPr lang="it-IT" sz="2000" b="1" i="1" u="none" strike="noStrike" cap="none">
                <a:solidFill>
                  <a:srgbClr val="002060"/>
                </a:solidFill>
                <a:latin typeface="Corsiva"/>
                <a:ea typeface="Corsiva"/>
                <a:cs typeface="Corsiva"/>
                <a:sym typeface="Corsiva"/>
              </a:rPr>
              <a:t>Centro Autorizzato Certificazione Cambridge </a:t>
            </a:r>
            <a:endParaRPr sz="2000" b="1" i="0" u="none" strike="noStrike" cap="none">
              <a:solidFill>
                <a:srgbClr val="002060"/>
              </a:solidFill>
              <a:latin typeface="Corsiva"/>
              <a:ea typeface="Corsiva"/>
              <a:cs typeface="Corsiva"/>
              <a:sym typeface="Corsiva"/>
            </a:endParaRPr>
          </a:p>
          <a:p>
            <a:pPr marL="0" marR="0" lvl="0" indent="0" algn="ctr" rtl="0">
              <a:spcBef>
                <a:spcPts val="0"/>
              </a:spcBef>
              <a:spcAft>
                <a:spcPts val="0"/>
              </a:spcAft>
              <a:buClr>
                <a:srgbClr val="002060"/>
              </a:buClr>
              <a:buSzPts val="2000"/>
              <a:buFont typeface="Corsiva"/>
              <a:buNone/>
            </a:pPr>
            <a:r>
              <a:rPr lang="it-IT" sz="2000" b="1" i="1" u="none" strike="noStrike" cap="none">
                <a:solidFill>
                  <a:srgbClr val="002060"/>
                </a:solidFill>
                <a:latin typeface="Corsiva"/>
                <a:ea typeface="Corsiva"/>
                <a:cs typeface="Corsiva"/>
                <a:sym typeface="Corsiva"/>
              </a:rPr>
              <a:t>   Destinataria dei Fondi Strutturali Europei </a:t>
            </a:r>
            <a:r>
              <a:rPr lang="it-IT" sz="2800" b="1" i="1" u="none" strike="noStrike" cap="none">
                <a:solidFill>
                  <a:srgbClr val="002060"/>
                </a:solidFill>
                <a:latin typeface="Corsiva"/>
                <a:ea typeface="Corsiva"/>
                <a:cs typeface="Corsiva"/>
                <a:sym typeface="Corsiva"/>
              </a:rPr>
              <a:t>20</a:t>
            </a:r>
            <a:r>
              <a:rPr lang="it-IT" sz="2800" b="1" i="1">
                <a:solidFill>
                  <a:srgbClr val="002060"/>
                </a:solidFill>
                <a:latin typeface="Corsiva"/>
                <a:ea typeface="Corsiva"/>
                <a:cs typeface="Corsiva"/>
                <a:sym typeface="Corsiva"/>
              </a:rPr>
              <a:t>21 -2027 e PNRR</a:t>
            </a:r>
            <a:r>
              <a:rPr lang="it-IT" sz="2800" b="1" i="1" u="none" strike="noStrike" cap="none">
                <a:solidFill>
                  <a:srgbClr val="0070C0"/>
                </a:solidFill>
                <a:latin typeface="Corsiva"/>
                <a:ea typeface="Corsiva"/>
                <a:cs typeface="Corsiva"/>
                <a:sym typeface="Corsiva"/>
              </a:rPr>
              <a:t> </a:t>
            </a:r>
            <a:endParaRPr sz="1800" b="0"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rgbClr val="FFFF00"/>
              </a:buClr>
              <a:buSzPts val="1600"/>
              <a:buFont typeface="Corsiva"/>
              <a:buNone/>
            </a:pPr>
            <a:r>
              <a:rPr lang="it-IT" sz="1600" b="1" i="0" u="none" strike="noStrike" cap="none">
                <a:solidFill>
                  <a:srgbClr val="C2E1F6"/>
                </a:solidFill>
                <a:highlight>
                  <a:srgbClr val="000080"/>
                </a:highlight>
                <a:latin typeface="Corsiva"/>
                <a:ea typeface="Corsiva"/>
                <a:cs typeface="Corsiva"/>
                <a:sym typeface="Corsiva"/>
              </a:rPr>
              <a:t>Anno Scolastico 2025/2026</a:t>
            </a:r>
            <a:endParaRPr sz="1600" b="1" i="0" u="none" strike="noStrike" cap="none">
              <a:solidFill>
                <a:srgbClr val="C2E1F6"/>
              </a:solidFill>
              <a:highlight>
                <a:srgbClr val="000080"/>
              </a:highlight>
              <a:latin typeface="Corsiva"/>
              <a:ea typeface="Corsiva"/>
              <a:cs typeface="Corsiva"/>
              <a:sym typeface="Corsiva"/>
            </a:endParaRPr>
          </a:p>
        </p:txBody>
      </p:sp>
      <p:sp>
        <p:nvSpPr>
          <p:cNvPr id="148" name="Google Shape;148;p1"/>
          <p:cNvSpPr/>
          <p:nvPr/>
        </p:nvSpPr>
        <p:spPr>
          <a:xfrm>
            <a:off x="243286" y="-76646"/>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1800"/>
              <a:buFont typeface="Constantia"/>
              <a:buNone/>
            </a:pPr>
            <a:endParaRPr sz="1800" b="0" i="0" u="none" strike="noStrike" cap="none">
              <a:solidFill>
                <a:schemeClr val="dk1"/>
              </a:solidFill>
              <a:latin typeface="Calibri"/>
              <a:ea typeface="Calibri"/>
              <a:cs typeface="Calibri"/>
              <a:sym typeface="Calibri"/>
            </a:endParaRPr>
          </a:p>
        </p:txBody>
      </p:sp>
      <p:pic>
        <p:nvPicPr>
          <p:cNvPr id="149" name="Google Shape;149;p1" descr="Logo nuovo"/>
          <p:cNvPicPr preferRelativeResize="0"/>
          <p:nvPr/>
        </p:nvPicPr>
        <p:blipFill rotWithShape="1">
          <a:blip r:embed="rId3">
            <a:alphaModFix/>
          </a:blip>
          <a:srcRect/>
          <a:stretch/>
        </p:blipFill>
        <p:spPr>
          <a:xfrm>
            <a:off x="7404451" y="-76651"/>
            <a:ext cx="1126875" cy="1374225"/>
          </a:xfrm>
          <a:prstGeom prst="rect">
            <a:avLst/>
          </a:prstGeom>
          <a:noFill/>
          <a:ln>
            <a:noFill/>
          </a:ln>
        </p:spPr>
      </p:pic>
      <p:sp>
        <p:nvSpPr>
          <p:cNvPr id="150" name="Google Shape;150;p1"/>
          <p:cNvSpPr/>
          <p:nvPr/>
        </p:nvSpPr>
        <p:spPr>
          <a:xfrm>
            <a:off x="1739550" y="43247"/>
            <a:ext cx="5664900" cy="139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Overlock"/>
              <a:buNone/>
            </a:pPr>
            <a:r>
              <a:rPr lang="it-IT" sz="2500" b="1" i="0" u="none" strike="noStrike" cap="none">
                <a:solidFill>
                  <a:srgbClr val="000000"/>
                </a:solidFill>
                <a:latin typeface="Overlock"/>
                <a:ea typeface="Overlock"/>
                <a:cs typeface="Overlock"/>
                <a:sym typeface="Overlock"/>
              </a:rPr>
              <a:t>ISTITUTO COMPRENSIVO</a:t>
            </a:r>
            <a:endParaRPr sz="3100"/>
          </a:p>
          <a:p>
            <a:pPr marL="0" marR="0" lvl="0" indent="0" algn="ctr" rtl="0">
              <a:lnSpc>
                <a:spcPct val="100000"/>
              </a:lnSpc>
              <a:spcBef>
                <a:spcPts val="0"/>
              </a:spcBef>
              <a:spcAft>
                <a:spcPts val="0"/>
              </a:spcAft>
              <a:buClr>
                <a:srgbClr val="000000"/>
              </a:buClr>
              <a:buSzPts val="1200"/>
              <a:buFont typeface="Overlock"/>
              <a:buNone/>
            </a:pPr>
            <a:r>
              <a:rPr lang="it-IT" sz="2900" b="1" i="0" u="none" strike="noStrike" cap="none">
                <a:solidFill>
                  <a:srgbClr val="000000"/>
                </a:solidFill>
                <a:latin typeface="Cambria"/>
                <a:ea typeface="Cambria"/>
                <a:cs typeface="Cambria"/>
                <a:sym typeface="Cambria"/>
              </a:rPr>
              <a:t>“MICHELE GRECO”</a:t>
            </a:r>
            <a:endParaRPr sz="29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it-IT" sz="1300" b="1">
                <a:solidFill>
                  <a:srgbClr val="000000"/>
                </a:solidFill>
                <a:latin typeface="Arial"/>
                <a:ea typeface="Arial"/>
                <a:cs typeface="Arial"/>
                <a:sym typeface="Arial"/>
              </a:rPr>
              <a:t>Sito</a:t>
            </a:r>
            <a:r>
              <a:rPr lang="it-IT" sz="1350" b="1">
                <a:solidFill>
                  <a:srgbClr val="000000"/>
                </a:solidFill>
                <a:latin typeface="Arial"/>
                <a:ea typeface="Arial"/>
                <a:cs typeface="Arial"/>
                <a:sym typeface="Arial"/>
              </a:rPr>
              <a:t> Web</a:t>
            </a:r>
            <a:r>
              <a:rPr lang="it-IT" sz="1350">
                <a:solidFill>
                  <a:srgbClr val="000000"/>
                </a:solidFill>
                <a:latin typeface="Overlock"/>
                <a:ea typeface="Overlock"/>
                <a:cs typeface="Overlock"/>
                <a:sym typeface="Overlock"/>
              </a:rPr>
              <a:t>: </a:t>
            </a:r>
            <a:r>
              <a:rPr lang="it-IT" sz="1350" b="1" u="sng">
                <a:solidFill>
                  <a:srgbClr val="000000"/>
                </a:solidFill>
                <a:latin typeface="Overlock"/>
                <a:ea typeface="Overlock"/>
                <a:cs typeface="Overlock"/>
                <a:sym typeface="Overlock"/>
              </a:rPr>
              <a:t>www.icsmichelegreco.edu.it</a:t>
            </a:r>
            <a:endParaRPr sz="1800" b="0" i="0" u="none" strike="noStrike" cap="none">
              <a:solidFill>
                <a:srgbClr val="000000"/>
              </a:solidFill>
              <a:latin typeface="Arial"/>
              <a:ea typeface="Arial"/>
              <a:cs typeface="Arial"/>
              <a:sym typeface="Arial"/>
            </a:endParaRPr>
          </a:p>
        </p:txBody>
      </p:sp>
      <p:pic>
        <p:nvPicPr>
          <p:cNvPr id="151" name="Google Shape;151;p1" descr="logo_repubblica.JPG"/>
          <p:cNvPicPr preferRelativeResize="0"/>
          <p:nvPr/>
        </p:nvPicPr>
        <p:blipFill rotWithShape="1">
          <a:blip r:embed="rId4">
            <a:alphaModFix/>
          </a:blip>
          <a:srcRect/>
          <a:stretch/>
        </p:blipFill>
        <p:spPr>
          <a:xfrm>
            <a:off x="199940" y="380554"/>
            <a:ext cx="905736" cy="888989"/>
          </a:xfrm>
          <a:prstGeom prst="rect">
            <a:avLst/>
          </a:prstGeom>
          <a:noFill/>
          <a:ln>
            <a:noFill/>
          </a:ln>
        </p:spPr>
      </p:pic>
      <p:pic>
        <p:nvPicPr>
          <p:cNvPr id="152" name="Google Shape;152;p1" descr="Cambridge_English_logo.png"/>
          <p:cNvPicPr preferRelativeResize="0"/>
          <p:nvPr/>
        </p:nvPicPr>
        <p:blipFill rotWithShape="1">
          <a:blip r:embed="rId5">
            <a:alphaModFix/>
          </a:blip>
          <a:srcRect/>
          <a:stretch/>
        </p:blipFill>
        <p:spPr>
          <a:xfrm>
            <a:off x="1171017" y="532454"/>
            <a:ext cx="1470890" cy="5851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0"/>
          <p:cNvSpPr txBox="1"/>
          <p:nvPr/>
        </p:nvSpPr>
        <p:spPr>
          <a:xfrm>
            <a:off x="308550" y="2304474"/>
            <a:ext cx="8526900" cy="4278900"/>
          </a:xfrm>
          <a:prstGeom prst="rect">
            <a:avLst/>
          </a:prstGeom>
          <a:noFill/>
          <a:ln w="76200"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Constantia"/>
              <a:buNone/>
            </a:pPr>
            <a:endParaRPr sz="1800" b="1" i="0" u="sng"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400"/>
              <a:buFont typeface="Arial"/>
              <a:buNone/>
            </a:pPr>
            <a:r>
              <a:rPr lang="it-IT" sz="1400" b="0" i="0" u="none" strike="noStrike" cap="none">
                <a:solidFill>
                  <a:schemeClr val="lt1"/>
                </a:solidFill>
                <a:latin typeface="Arial"/>
                <a:ea typeface="Arial"/>
                <a:cs typeface="Arial"/>
                <a:sym typeface="Arial"/>
              </a:rPr>
              <a:t>La Scuola primaria prevede un orario di 27 ore per le classi prime, seconde e terze. Per le classi quarte e quinte , invece, prevede 29 ore in seguito all’aggiunta di 2 ore settimanali di Educazione motoria come da legge n. 234/ 2021. L’orario delle lezioni pertanto è così organizzato:</a:t>
            </a:r>
            <a:endParaRPr sz="1800" b="0"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400"/>
              <a:buFont typeface="Century Gothic"/>
              <a:buNone/>
            </a:pPr>
            <a:endParaRPr sz="1400" b="0" i="0" u="none" strike="noStrike" cap="none">
              <a:solidFill>
                <a:schemeClr val="lt1"/>
              </a:solidFill>
              <a:latin typeface="Arial"/>
              <a:ea typeface="Arial"/>
              <a:cs typeface="Arial"/>
              <a:sym typeface="Arial"/>
            </a:endParaRPr>
          </a:p>
          <a:p>
            <a:pPr marL="0" marR="0" lvl="0" indent="0" algn="l" rtl="0">
              <a:spcBef>
                <a:spcPts val="0"/>
              </a:spcBef>
              <a:spcAft>
                <a:spcPts val="0"/>
              </a:spcAft>
              <a:buClr>
                <a:schemeClr val="lt1"/>
              </a:buClr>
              <a:buSzPts val="1400"/>
              <a:buFont typeface="Noto Sans Symbols"/>
              <a:buChar char="⮚"/>
            </a:pPr>
            <a:r>
              <a:rPr lang="it-IT" sz="1400" b="0" i="0" u="none" strike="noStrike" cap="none">
                <a:solidFill>
                  <a:schemeClr val="lt1"/>
                </a:solidFill>
                <a:latin typeface="Arial"/>
                <a:ea typeface="Arial"/>
                <a:cs typeface="Arial"/>
                <a:sym typeface="Arial"/>
              </a:rPr>
              <a:t>dal lunedì al giovedì classi 1-2-3- </a:t>
            </a:r>
            <a:r>
              <a:rPr lang="it-IT" sz="1400" b="1" i="0" u="none" strike="noStrike" cap="none">
                <a:solidFill>
                  <a:schemeClr val="lt1"/>
                </a:solidFill>
                <a:latin typeface="Century Gothic"/>
                <a:ea typeface="Century Gothic"/>
                <a:cs typeface="Century Gothic"/>
                <a:sym typeface="Century Gothic"/>
              </a:rPr>
              <a:t>dalle ore 08:15 alle ore 13:45</a:t>
            </a:r>
            <a:br>
              <a:rPr lang="it-IT" sz="1400" b="1" i="0" u="none" strike="noStrike" cap="none">
                <a:solidFill>
                  <a:schemeClr val="lt1"/>
                </a:solidFill>
                <a:latin typeface="Century Gothic"/>
                <a:ea typeface="Century Gothic"/>
                <a:cs typeface="Century Gothic"/>
                <a:sym typeface="Century Gothic"/>
              </a:rPr>
            </a:br>
            <a:endParaRPr sz="1400" b="1"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400"/>
              <a:buFont typeface="Noto Sans Symbols"/>
              <a:buChar char="⮚"/>
            </a:pPr>
            <a:r>
              <a:rPr lang="it-IT" sz="1400" b="0" i="0" u="none" strike="noStrike" cap="none">
                <a:solidFill>
                  <a:schemeClr val="lt1"/>
                </a:solidFill>
                <a:latin typeface="Arial"/>
                <a:ea typeface="Arial"/>
                <a:cs typeface="Arial"/>
                <a:sym typeface="Arial"/>
              </a:rPr>
              <a:t>dal lunedì al giovedì classi 4- 5 </a:t>
            </a:r>
            <a:r>
              <a:rPr lang="it-IT" sz="1400" b="1" i="0" u="none" strike="noStrike" cap="none">
                <a:solidFill>
                  <a:schemeClr val="lt1"/>
                </a:solidFill>
                <a:latin typeface="Century Gothic"/>
                <a:ea typeface="Century Gothic"/>
                <a:cs typeface="Century Gothic"/>
                <a:sym typeface="Century Gothic"/>
              </a:rPr>
              <a:t>dalle ore 08:15 alle ore 14:15</a:t>
            </a:r>
            <a:br>
              <a:rPr lang="it-IT" sz="1400" b="1" i="0" u="none" strike="noStrike" cap="none">
                <a:solidFill>
                  <a:schemeClr val="lt1"/>
                </a:solidFill>
                <a:latin typeface="Century Gothic"/>
                <a:ea typeface="Century Gothic"/>
                <a:cs typeface="Century Gothic"/>
                <a:sym typeface="Century Gothic"/>
              </a:rPr>
            </a:br>
            <a:endParaRPr sz="1400" b="1"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400"/>
              <a:buFont typeface="Noto Sans Symbols"/>
              <a:buChar char="⮚"/>
            </a:pPr>
            <a:r>
              <a:rPr lang="it-IT" sz="1400" b="0" i="0" u="none" strike="noStrike" cap="none">
                <a:solidFill>
                  <a:schemeClr val="lt1"/>
                </a:solidFill>
                <a:latin typeface="Arial"/>
                <a:ea typeface="Arial"/>
                <a:cs typeface="Arial"/>
                <a:sym typeface="Arial"/>
              </a:rPr>
              <a:t>il venerdì tutte le classi </a:t>
            </a:r>
            <a:r>
              <a:rPr lang="it-IT" sz="1400" b="1" i="0" u="none" strike="noStrike" cap="none">
                <a:solidFill>
                  <a:schemeClr val="lt1"/>
                </a:solidFill>
                <a:latin typeface="Century Gothic"/>
                <a:ea typeface="Century Gothic"/>
                <a:cs typeface="Century Gothic"/>
                <a:sym typeface="Century Gothic"/>
              </a:rPr>
              <a:t>dalle ore 08.15 alle ore 13.15 </a:t>
            </a:r>
            <a:endParaRPr sz="1400" b="1" i="0" u="none" strike="noStrike" cap="none">
              <a:solidFill>
                <a:schemeClr val="lt1"/>
              </a:solidFill>
              <a:latin typeface="Century Gothic"/>
              <a:ea typeface="Century Gothic"/>
              <a:cs typeface="Century Gothic"/>
              <a:sym typeface="Century Gothic"/>
            </a:endParaRPr>
          </a:p>
          <a:p>
            <a:pPr marL="0" marR="0" lvl="0" indent="88900" algn="l" rtl="0">
              <a:spcBef>
                <a:spcPts val="0"/>
              </a:spcBef>
              <a:spcAft>
                <a:spcPts val="0"/>
              </a:spcAft>
              <a:buClr>
                <a:schemeClr val="dk1"/>
              </a:buClr>
              <a:buSzPts val="1400"/>
              <a:buFont typeface="Noto Sans Symbols"/>
              <a:buNone/>
            </a:pPr>
            <a:endParaRPr sz="1800" b="1"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Century Gothic"/>
              <a:buNone/>
            </a:pPr>
            <a:r>
              <a:rPr lang="it-IT" sz="1800" b="1" i="0" u="none" strike="noStrike" cap="none">
                <a:solidFill>
                  <a:schemeClr val="lt1"/>
                </a:solidFill>
                <a:latin typeface="Century Gothic"/>
                <a:ea typeface="Century Gothic"/>
                <a:cs typeface="Century Gothic"/>
                <a:sym typeface="Century Gothic"/>
              </a:rPr>
              <a:t>CLASSI A TEMPO PIENO</a:t>
            </a:r>
            <a:endParaRPr sz="1800" b="1"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800"/>
              <a:buFont typeface="Century Gothic"/>
              <a:buNone/>
            </a:pPr>
            <a:endParaRPr sz="1800" b="1"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400"/>
              <a:buFont typeface="Arial"/>
              <a:buNone/>
            </a:pPr>
            <a:r>
              <a:rPr lang="it-IT" sz="1400" b="0" i="0" u="none" strike="noStrike" cap="none">
                <a:solidFill>
                  <a:schemeClr val="lt1"/>
                </a:solidFill>
                <a:latin typeface="Arial"/>
                <a:ea typeface="Arial"/>
                <a:cs typeface="Arial"/>
                <a:sym typeface="Arial"/>
              </a:rPr>
              <a:t>Dal lunedì al venerdì </a:t>
            </a:r>
            <a:r>
              <a:rPr lang="it-IT" sz="1400" b="1" i="0" u="none" strike="noStrike" cap="none">
                <a:solidFill>
                  <a:schemeClr val="lt1"/>
                </a:solidFill>
                <a:latin typeface="Arial"/>
                <a:ea typeface="Arial"/>
                <a:cs typeface="Arial"/>
                <a:sym typeface="Arial"/>
              </a:rPr>
              <a:t>dalle ore 8:15 alle ore 16:15</a:t>
            </a:r>
            <a:endParaRPr sz="1400" b="1" i="0" u="none" strike="noStrike" cap="none">
              <a:solidFill>
                <a:schemeClr val="lt1"/>
              </a:solidFill>
              <a:latin typeface="Arial"/>
              <a:ea typeface="Arial"/>
              <a:cs typeface="Arial"/>
              <a:sym typeface="Arial"/>
            </a:endParaRPr>
          </a:p>
          <a:p>
            <a:pPr marL="0" marR="0" lvl="0" indent="0" algn="l" rtl="0">
              <a:spcBef>
                <a:spcPts val="0"/>
              </a:spcBef>
              <a:spcAft>
                <a:spcPts val="0"/>
              </a:spcAft>
              <a:buClr>
                <a:schemeClr val="lt1"/>
              </a:buClr>
              <a:buSzPts val="1400"/>
              <a:buFont typeface="Century Gothic"/>
              <a:buNone/>
            </a:pPr>
            <a:endParaRPr sz="1400" b="1" i="0" u="none" strike="noStrike" cap="none">
              <a:solidFill>
                <a:schemeClr val="lt1"/>
              </a:solidFill>
              <a:latin typeface="Century Gothic"/>
              <a:ea typeface="Century Gothic"/>
              <a:cs typeface="Century Gothic"/>
              <a:sym typeface="Century Gothic"/>
            </a:endParaRPr>
          </a:p>
          <a:p>
            <a:pPr marL="0" marR="0" lvl="0" indent="0" algn="just" rtl="0">
              <a:spcBef>
                <a:spcPts val="0"/>
              </a:spcBef>
              <a:spcAft>
                <a:spcPts val="0"/>
              </a:spcAft>
              <a:buClr>
                <a:schemeClr val="dk1"/>
              </a:buClr>
              <a:buSzPts val="1400"/>
              <a:buFont typeface="Arial"/>
              <a:buNone/>
            </a:pPr>
            <a:r>
              <a:rPr lang="it-IT" sz="1400" b="1" i="0" u="none" strike="noStrike" cap="none">
                <a:solidFill>
                  <a:schemeClr val="lt1"/>
                </a:solidFill>
                <a:latin typeface="Arial"/>
                <a:ea typeface="Arial"/>
                <a:cs typeface="Arial"/>
                <a:sym typeface="Arial"/>
              </a:rPr>
              <a:t>La Scuola Primaria </a:t>
            </a:r>
            <a:r>
              <a:rPr lang="it-IT" sz="1400" b="0" i="0" u="none" strike="noStrike" cap="none">
                <a:solidFill>
                  <a:schemeClr val="lt1"/>
                </a:solidFill>
                <a:latin typeface="Arial"/>
                <a:ea typeface="Arial"/>
                <a:cs typeface="Arial"/>
                <a:sym typeface="Arial"/>
              </a:rPr>
              <a:t>dispone di ampie e luminose aule, saloni spaziosi, una ricca e moderna attrezzatura multimediale, Un</a:t>
            </a:r>
            <a:r>
              <a:rPr lang="it-IT" sz="1800" b="0" i="0" u="none" strike="noStrike" cap="none">
                <a:solidFill>
                  <a:schemeClr val="lt1"/>
                </a:solidFill>
                <a:latin typeface="Century Gothic"/>
                <a:ea typeface="Century Gothic"/>
                <a:cs typeface="Century Gothic"/>
                <a:sym typeface="Century Gothic"/>
              </a:rPr>
              <a:t>’</a:t>
            </a:r>
            <a:r>
              <a:rPr lang="it-IT" sz="1400" b="0" i="0" u="none" strike="noStrike" cap="none">
                <a:solidFill>
                  <a:schemeClr val="lt1"/>
                </a:solidFill>
                <a:latin typeface="Arial"/>
                <a:ea typeface="Arial"/>
                <a:cs typeface="Arial"/>
                <a:sym typeface="Arial"/>
              </a:rPr>
              <a:t>aula  di psicomotricità, un’aula multimediale, una ricca biblioteca e videoteca, comprendente fiabe e classici di ogni tempo, con i quali arricchire la già fervida fantasia degli alunni. </a:t>
            </a:r>
            <a:endParaRPr sz="1400" b="0" i="0" u="none" strike="noStrike" cap="none">
              <a:solidFill>
                <a:schemeClr val="lt1"/>
              </a:solidFill>
              <a:latin typeface="Arial"/>
              <a:ea typeface="Arial"/>
              <a:cs typeface="Arial"/>
              <a:sym typeface="Arial"/>
            </a:endParaRPr>
          </a:p>
        </p:txBody>
      </p:sp>
      <p:sp>
        <p:nvSpPr>
          <p:cNvPr id="232" name="Google Shape;232;p10"/>
          <p:cNvSpPr/>
          <p:nvPr/>
        </p:nvSpPr>
        <p:spPr>
          <a:xfrm>
            <a:off x="308550" y="294497"/>
            <a:ext cx="8526900" cy="1429156"/>
          </a:xfrm>
          <a:prstGeom prst="rect">
            <a:avLst/>
          </a:prstGeom>
          <a:noFill/>
          <a:ln w="57150" cap="flat" cmpd="sng">
            <a:solidFill>
              <a:srgbClr val="FFFF00"/>
            </a:solidFill>
            <a:prstDash val="solid"/>
            <a:round/>
            <a:headEnd type="none" w="sm" len="sm"/>
            <a:tailEnd type="none" w="sm" len="sm"/>
          </a:ln>
          <a:effectLst>
            <a:outerShdw blurRad="152400" dist="317500" dir="5400000" sx="90000" sy="-19000" rotWithShape="0">
              <a:srgbClr val="000000">
                <a:alpha val="14509"/>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FFFF00"/>
              </a:buClr>
              <a:buSzPts val="7200"/>
              <a:buFont typeface="Corsiva"/>
              <a:buNone/>
            </a:pPr>
            <a:r>
              <a:rPr lang="it-IT" sz="7200" b="1" i="0" u="none" strike="noStrike" cap="none">
                <a:solidFill>
                  <a:srgbClr val="FFFF00"/>
                </a:solidFill>
                <a:latin typeface="Corsiva"/>
                <a:ea typeface="Corsiva"/>
                <a:cs typeface="Corsiva"/>
                <a:sym typeface="Corsiva"/>
              </a:rPr>
              <a:t>Scuola Primaria</a:t>
            </a:r>
            <a:endParaRPr sz="7200" b="1" i="0" u="none" strike="noStrike" cap="none">
              <a:solidFill>
                <a:srgbClr val="FFFF00"/>
              </a:solidFill>
              <a:latin typeface="Corsiva"/>
              <a:ea typeface="Corsiva"/>
              <a:cs typeface="Corsiva"/>
              <a:sym typeface="Corsiva"/>
            </a:endParaRPr>
          </a:p>
        </p:txBody>
      </p:sp>
      <p:sp>
        <p:nvSpPr>
          <p:cNvPr id="233" name="Google Shape;233;p10"/>
          <p:cNvSpPr/>
          <p:nvPr/>
        </p:nvSpPr>
        <p:spPr>
          <a:xfrm>
            <a:off x="1437126" y="1244024"/>
            <a:ext cx="64674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al"/>
              <a:buNone/>
            </a:pPr>
            <a:r>
              <a:rPr lang="it-IT" sz="2400" b="1" i="0" u="none" strike="noStrike" cap="none">
                <a:solidFill>
                  <a:schemeClr val="dk1"/>
                </a:solidFill>
                <a:latin typeface="Arial"/>
                <a:ea typeface="Arial"/>
                <a:cs typeface="Arial"/>
                <a:sym typeface="Arial"/>
              </a:rPr>
              <a:t>Organizzazione oraria e funzionamento</a:t>
            </a:r>
            <a:endParaRPr sz="2400" b="0" i="0" u="none" strike="noStrike" cap="none">
              <a:solidFill>
                <a:schemeClr val="dk1"/>
              </a:solidFill>
              <a:latin typeface="Constantia"/>
              <a:ea typeface="Constantia"/>
              <a:cs typeface="Constantia"/>
              <a:sym typeface="Constantia"/>
            </a:endParaRPr>
          </a:p>
        </p:txBody>
      </p:sp>
      <p:pic>
        <p:nvPicPr>
          <p:cNvPr id="234" name="Google Shape;234;p10" descr="Risultati immagini per scuola primaria immagini"/>
          <p:cNvPicPr preferRelativeResize="0"/>
          <p:nvPr/>
        </p:nvPicPr>
        <p:blipFill rotWithShape="1">
          <a:blip r:embed="rId3">
            <a:alphaModFix/>
          </a:blip>
          <a:srcRect/>
          <a:stretch/>
        </p:blipFill>
        <p:spPr>
          <a:xfrm>
            <a:off x="6260841" y="3292306"/>
            <a:ext cx="2125979" cy="1295399"/>
          </a:xfrm>
          <a:prstGeom prst="rect">
            <a:avLst/>
          </a:prstGeom>
          <a:noFill/>
          <a:ln w="57150" cap="flat" cmpd="sng">
            <a:solidFill>
              <a:srgbClr val="FFC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animEffect transition="in" filter="fade">
                                      <p:cBhvr>
                                        <p:cTn id="7" dur="750"/>
                                        <p:tgtEl>
                                          <p:spTgt spid="23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33">
                                            <p:txEl>
                                              <p:pRg st="0" end="0"/>
                                            </p:txEl>
                                          </p:spTgt>
                                        </p:tgtEl>
                                        <p:attrNameLst>
                                          <p:attrName>style.visibility</p:attrName>
                                        </p:attrNameLst>
                                      </p:cBhvr>
                                      <p:to>
                                        <p:strVal val="visible"/>
                                      </p:to>
                                    </p:set>
                                    <p:animEffect transition="in" filter="fade">
                                      <p:cBhvr>
                                        <p:cTn id="11" dur="500"/>
                                        <p:tgtEl>
                                          <p:spTgt spid="233">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34"/>
                                        </p:tgtEl>
                                        <p:attrNameLst>
                                          <p:attrName>style.visibility</p:attrName>
                                        </p:attrNameLst>
                                      </p:cBhvr>
                                      <p:to>
                                        <p:strVal val="visible"/>
                                      </p:to>
                                    </p:set>
                                    <p:animEffect transition="in" filter="fade">
                                      <p:cBhvr>
                                        <p:cTn id="15" dur="2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p:nvPr/>
        </p:nvSpPr>
        <p:spPr>
          <a:xfrm>
            <a:off x="600293" y="159391"/>
            <a:ext cx="7786742" cy="1938952"/>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rgbClr val="FFFF00"/>
              </a:buClr>
              <a:buSzPts val="3600"/>
              <a:buFont typeface="Arial"/>
              <a:buNone/>
            </a:pPr>
            <a:r>
              <a:rPr lang="it-IT" sz="3600" b="1" i="0" u="none" strike="noStrike" cap="none">
                <a:solidFill>
                  <a:srgbClr val="FFFF00"/>
                </a:solidFill>
                <a:latin typeface="Arial"/>
                <a:ea typeface="Arial"/>
                <a:cs typeface="Arial"/>
                <a:sym typeface="Arial"/>
              </a:rPr>
              <a:t>OFFERTA FORMATIVA </a:t>
            </a:r>
            <a:endParaRPr sz="3600" b="1" i="0" u="none" strike="noStrike" cap="none">
              <a:solidFill>
                <a:srgbClr val="FFFF00"/>
              </a:solidFill>
              <a:latin typeface="Arial"/>
              <a:ea typeface="Arial"/>
              <a:cs typeface="Arial"/>
              <a:sym typeface="Arial"/>
            </a:endParaRPr>
          </a:p>
          <a:p>
            <a:pPr marL="0" marR="0" lvl="0" indent="0" algn="l" rtl="0">
              <a:spcBef>
                <a:spcPts val="0"/>
              </a:spcBef>
              <a:spcAft>
                <a:spcPts val="0"/>
              </a:spcAft>
              <a:buClr>
                <a:schemeClr val="dk1"/>
              </a:buClr>
              <a:buSzPts val="2800"/>
              <a:buFont typeface="Constantia"/>
              <a:buNone/>
            </a:pPr>
            <a:endParaRPr sz="2800" b="0" i="0" u="none" strike="noStrike" cap="none">
              <a:solidFill>
                <a:schemeClr val="dk1"/>
              </a:solidFill>
              <a:latin typeface="Algerian"/>
              <a:ea typeface="Algerian"/>
              <a:cs typeface="Algerian"/>
              <a:sym typeface="Algerian"/>
            </a:endParaRPr>
          </a:p>
          <a:p>
            <a:pPr marL="0" marR="0" lvl="0" indent="0" algn="l" rtl="0">
              <a:spcBef>
                <a:spcPts val="0"/>
              </a:spcBef>
              <a:spcAft>
                <a:spcPts val="0"/>
              </a:spcAft>
              <a:buClr>
                <a:schemeClr val="dk1"/>
              </a:buClr>
              <a:buSzPts val="2800"/>
              <a:buFont typeface="Constantia"/>
              <a:buNone/>
            </a:pPr>
            <a:endParaRPr sz="2800" b="0" i="0" u="none" strike="noStrike" cap="none">
              <a:solidFill>
                <a:schemeClr val="dk1"/>
              </a:solidFill>
              <a:latin typeface="Algerian"/>
              <a:ea typeface="Algerian"/>
              <a:cs typeface="Algerian"/>
              <a:sym typeface="Algerian"/>
            </a:endParaRPr>
          </a:p>
          <a:p>
            <a:pPr marL="0" marR="0" lvl="0" indent="0" algn="l" rtl="0">
              <a:spcBef>
                <a:spcPts val="0"/>
              </a:spcBef>
              <a:spcAft>
                <a:spcPts val="0"/>
              </a:spcAft>
              <a:buClr>
                <a:schemeClr val="dk1"/>
              </a:buClr>
              <a:buSzPts val="2800"/>
              <a:buFont typeface="Constantia"/>
              <a:buNone/>
            </a:pPr>
            <a:endParaRPr sz="2800" b="0" i="0" u="none" strike="noStrike" cap="none">
              <a:solidFill>
                <a:schemeClr val="dk1"/>
              </a:solidFill>
              <a:latin typeface="Calibri"/>
              <a:ea typeface="Calibri"/>
              <a:cs typeface="Calibri"/>
              <a:sym typeface="Calibri"/>
            </a:endParaRPr>
          </a:p>
        </p:txBody>
      </p:sp>
      <p:graphicFrame>
        <p:nvGraphicFramePr>
          <p:cNvPr id="240" name="Google Shape;240;p11"/>
          <p:cNvGraphicFramePr/>
          <p:nvPr/>
        </p:nvGraphicFramePr>
        <p:xfrm>
          <a:off x="760651" y="971043"/>
          <a:ext cx="3000000" cy="3000000"/>
        </p:xfrm>
        <a:graphic>
          <a:graphicData uri="http://schemas.openxmlformats.org/drawingml/2006/table">
            <a:tbl>
              <a:tblPr firstRow="1" bandRow="1">
                <a:noFill/>
                <a:tableStyleId>{7F76BE24-7B6A-4B5D-88B9-BA5F7DB75761}</a:tableStyleId>
              </a:tblPr>
              <a:tblGrid>
                <a:gridCol w="4554700">
                  <a:extLst>
                    <a:ext uri="{9D8B030D-6E8A-4147-A177-3AD203B41FA5}">
                      <a16:colId xmlns:a16="http://schemas.microsoft.com/office/drawing/2014/main" val="20000"/>
                    </a:ext>
                  </a:extLst>
                </a:gridCol>
                <a:gridCol w="2938525">
                  <a:extLst>
                    <a:ext uri="{9D8B030D-6E8A-4147-A177-3AD203B41FA5}">
                      <a16:colId xmlns:a16="http://schemas.microsoft.com/office/drawing/2014/main" val="20001"/>
                    </a:ext>
                  </a:extLst>
                </a:gridCol>
              </a:tblGrid>
              <a:tr h="503425">
                <a:tc gridSpan="2">
                  <a:txBody>
                    <a:bodyPr/>
                    <a:lstStyle/>
                    <a:p>
                      <a:pPr marL="0" marR="0" lvl="0" indent="0" algn="ctr" rtl="0">
                        <a:spcBef>
                          <a:spcPts val="0"/>
                        </a:spcBef>
                        <a:spcAft>
                          <a:spcPts val="0"/>
                        </a:spcAft>
                        <a:buClr>
                          <a:schemeClr val="dk1"/>
                        </a:buClr>
                        <a:buSzPts val="2000"/>
                        <a:buFont typeface="Constantia"/>
                        <a:buNone/>
                      </a:pPr>
                      <a:r>
                        <a:rPr lang="it-IT" sz="2000" u="none" strike="noStrike" cap="none"/>
                        <a:t> </a:t>
                      </a:r>
                      <a:r>
                        <a:rPr lang="it-IT" sz="3200" u="none" strike="noStrike" cap="none"/>
                        <a:t>OFFERTA SCUOLA PRIMARIA – Classi Prime</a:t>
                      </a:r>
                      <a:endParaRPr sz="3200" u="none" strike="noStrike" cap="none"/>
                    </a:p>
                  </a:txBody>
                  <a:tcPr marL="91450" marR="91450" marT="45725" marB="45725">
                    <a:solidFill>
                      <a:srgbClr val="FFCC00"/>
                    </a:solidFill>
                  </a:tcPr>
                </a:tc>
                <a:tc hMerge="1">
                  <a:txBody>
                    <a:bodyPr/>
                    <a:lstStyle/>
                    <a:p>
                      <a:endParaRPr lang="it-IT"/>
                    </a:p>
                  </a:txBody>
                  <a:tcPr/>
                </a:tc>
                <a:extLst>
                  <a:ext uri="{0D108BD9-81ED-4DB2-BD59-A6C34878D82A}">
                    <a16:rowId xmlns:a16="http://schemas.microsoft.com/office/drawing/2014/main" val="10000"/>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solidFill>
                            <a:schemeClr val="dk1"/>
                          </a:solidFill>
                        </a:rPr>
                        <a:t>ITALIANO</a:t>
                      </a:r>
                      <a:endParaRPr sz="1600" b="1" u="none" strike="noStrike" cap="none">
                        <a:solidFill>
                          <a:schemeClr val="dk1"/>
                        </a:solidFill>
                      </a:endParaRPr>
                    </a:p>
                  </a:txBody>
                  <a:tcPr marL="91450" marR="91450" marT="45725" marB="45725">
                    <a:solidFill>
                      <a:srgbClr val="FFFF99"/>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solidFill>
                            <a:schemeClr val="dk1"/>
                          </a:solidFill>
                        </a:rPr>
                        <a:t>8</a:t>
                      </a:r>
                      <a:endParaRPr sz="1600" u="none" strike="noStrike" cap="none">
                        <a:solidFill>
                          <a:schemeClr val="dk1"/>
                        </a:solidFill>
                      </a:endParaRPr>
                    </a:p>
                  </a:txBody>
                  <a:tcPr marL="91450" marR="91450" marT="45725" marB="45725">
                    <a:solidFill>
                      <a:srgbClr val="FFFF99"/>
                    </a:solidFill>
                  </a:tcPr>
                </a:tc>
                <a:extLst>
                  <a:ext uri="{0D108BD9-81ED-4DB2-BD59-A6C34878D82A}">
                    <a16:rowId xmlns:a16="http://schemas.microsoft.com/office/drawing/2014/main" val="10001"/>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MATEMATICA</a:t>
                      </a:r>
                      <a:endParaRPr sz="1600" u="none" strike="noStrike" cap="none"/>
                    </a:p>
                  </a:txBody>
                  <a:tcPr marL="91450" marR="91450" marT="45725" marB="45725">
                    <a:solidFill>
                      <a:srgbClr val="CCC0D9"/>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7</a:t>
                      </a:r>
                      <a:endParaRPr sz="1600" u="none" strike="noStrike" cap="none"/>
                    </a:p>
                  </a:txBody>
                  <a:tcPr marL="91450" marR="91450" marT="45725" marB="45725">
                    <a:solidFill>
                      <a:srgbClr val="CCC0D9"/>
                    </a:solidFill>
                  </a:tcPr>
                </a:tc>
                <a:extLst>
                  <a:ext uri="{0D108BD9-81ED-4DB2-BD59-A6C34878D82A}">
                    <a16:rowId xmlns:a16="http://schemas.microsoft.com/office/drawing/2014/main" val="10002"/>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STORIA</a:t>
                      </a:r>
                      <a:endParaRPr sz="1600" b="1" u="none" strike="noStrike" cap="none"/>
                    </a:p>
                  </a:txBody>
                  <a:tcPr marL="91450" marR="91450" marT="45725" marB="45725">
                    <a:solidFill>
                      <a:srgbClr val="FFFFCC"/>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800" u="none" strike="noStrike" cap="none"/>
                    </a:p>
                  </a:txBody>
                  <a:tcPr marL="91450" marR="91450" marT="45725" marB="45725">
                    <a:solidFill>
                      <a:srgbClr val="FFFFCC"/>
                    </a:solidFill>
                  </a:tcPr>
                </a:tc>
                <a:extLst>
                  <a:ext uri="{0D108BD9-81ED-4DB2-BD59-A6C34878D82A}">
                    <a16:rowId xmlns:a16="http://schemas.microsoft.com/office/drawing/2014/main" val="10003"/>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GEOGRAFIA</a:t>
                      </a:r>
                      <a:endParaRPr sz="1600" b="1" u="none" strike="noStrike" cap="none"/>
                    </a:p>
                  </a:txBody>
                  <a:tcPr marL="91450" marR="91450" marT="45725" marB="45725">
                    <a:solidFill>
                      <a:srgbClr val="CCC0D9"/>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800" u="none" strike="noStrike" cap="none"/>
                    </a:p>
                  </a:txBody>
                  <a:tcPr marL="91450" marR="91450" marT="45725" marB="45725">
                    <a:solidFill>
                      <a:srgbClr val="CCC0D9"/>
                    </a:solidFill>
                  </a:tcPr>
                </a:tc>
                <a:extLst>
                  <a:ext uri="{0D108BD9-81ED-4DB2-BD59-A6C34878D82A}">
                    <a16:rowId xmlns:a16="http://schemas.microsoft.com/office/drawing/2014/main" val="10004"/>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SCIENZE E TECNOLOGIA</a:t>
                      </a:r>
                      <a:endParaRPr sz="1600" b="1" u="none" strike="noStrike" cap="none"/>
                    </a:p>
                  </a:txBody>
                  <a:tcPr marL="91450" marR="91450" marT="45725" marB="45725">
                    <a:solidFill>
                      <a:srgbClr val="FFFF99"/>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solidFill>
                      <a:srgbClr val="FFFF99"/>
                    </a:solidFill>
                  </a:tcPr>
                </a:tc>
                <a:extLst>
                  <a:ext uri="{0D108BD9-81ED-4DB2-BD59-A6C34878D82A}">
                    <a16:rowId xmlns:a16="http://schemas.microsoft.com/office/drawing/2014/main" val="10005"/>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solidFill>
                            <a:schemeClr val="dk1"/>
                          </a:solidFill>
                        </a:rPr>
                        <a:t>INGLESE</a:t>
                      </a:r>
                      <a:endParaRPr sz="1600" b="1" u="none" strike="noStrike" cap="none">
                        <a:solidFill>
                          <a:schemeClr val="dk1"/>
                        </a:solidFill>
                      </a:endParaRPr>
                    </a:p>
                  </a:txBody>
                  <a:tcPr marL="91450" marR="91450" marT="45725" marB="45725">
                    <a:solidFill>
                      <a:srgbClr val="CCC0D9"/>
                    </a:solidFill>
                  </a:tcPr>
                </a:tc>
                <a:tc>
                  <a:txBody>
                    <a:bodyPr/>
                    <a:lstStyle/>
                    <a:p>
                      <a:pPr marL="0" marR="0" lvl="0" indent="0" algn="ctr" rtl="0">
                        <a:spcBef>
                          <a:spcPts val="0"/>
                        </a:spcBef>
                        <a:spcAft>
                          <a:spcPts val="0"/>
                        </a:spcAft>
                        <a:buClr>
                          <a:srgbClr val="FF0000"/>
                        </a:buClr>
                        <a:buSzPts val="1600"/>
                        <a:buFont typeface="Constantia"/>
                        <a:buNone/>
                      </a:pPr>
                      <a:r>
                        <a:rPr lang="it-IT" sz="1600" u="none" strike="noStrike" cap="none">
                          <a:solidFill>
                            <a:srgbClr val="FF0000"/>
                          </a:solidFill>
                        </a:rPr>
                        <a:t> </a:t>
                      </a:r>
                      <a:r>
                        <a:rPr lang="it-IT" sz="1600" u="none" strike="noStrike" cap="none">
                          <a:solidFill>
                            <a:schemeClr val="dk1"/>
                          </a:solidFill>
                        </a:rPr>
                        <a:t>1</a:t>
                      </a:r>
                      <a:endParaRPr sz="1800" u="none" strike="noStrike" cap="none"/>
                    </a:p>
                  </a:txBody>
                  <a:tcPr marL="91450" marR="91450" marT="45725" marB="45725">
                    <a:solidFill>
                      <a:srgbClr val="CCC0D9"/>
                    </a:solidFill>
                  </a:tcPr>
                </a:tc>
                <a:extLst>
                  <a:ext uri="{0D108BD9-81ED-4DB2-BD59-A6C34878D82A}">
                    <a16:rowId xmlns:a16="http://schemas.microsoft.com/office/drawing/2014/main" val="10006"/>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ARTE e  IMMAGINE</a:t>
                      </a:r>
                      <a:endParaRPr sz="1600" b="1" u="none" strike="noStrike" cap="none"/>
                    </a:p>
                  </a:txBody>
                  <a:tcPr marL="91450" marR="91450" marT="45725" marB="45725">
                    <a:solidFill>
                      <a:srgbClr val="FFFF99"/>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solidFill>
                      <a:srgbClr val="FFFF99"/>
                    </a:solidFill>
                  </a:tcPr>
                </a:tc>
                <a:extLst>
                  <a:ext uri="{0D108BD9-81ED-4DB2-BD59-A6C34878D82A}">
                    <a16:rowId xmlns:a16="http://schemas.microsoft.com/office/drawing/2014/main" val="10007"/>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MUSICA</a:t>
                      </a:r>
                      <a:endParaRPr sz="1600" b="1" u="none" strike="noStrike" cap="none"/>
                    </a:p>
                  </a:txBody>
                  <a:tcPr marL="91450" marR="91450" marT="45725" marB="45725">
                    <a:solidFill>
                      <a:srgbClr val="CCC0D9"/>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solidFill>
                      <a:srgbClr val="CCC0D9"/>
                    </a:solidFill>
                  </a:tcPr>
                </a:tc>
                <a:extLst>
                  <a:ext uri="{0D108BD9-81ED-4DB2-BD59-A6C34878D82A}">
                    <a16:rowId xmlns:a16="http://schemas.microsoft.com/office/drawing/2014/main" val="10008"/>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EDUCAZIONE FISICA</a:t>
                      </a:r>
                      <a:endParaRPr sz="1600" b="1" u="none" strike="noStrike" cap="none"/>
                    </a:p>
                  </a:txBody>
                  <a:tcPr marL="91450" marR="91450" marT="45725" marB="45725">
                    <a:solidFill>
                      <a:srgbClr val="FFFF99"/>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solidFill>
                      <a:srgbClr val="FFFF99"/>
                    </a:solidFill>
                  </a:tcPr>
                </a:tc>
                <a:extLst>
                  <a:ext uri="{0D108BD9-81ED-4DB2-BD59-A6C34878D82A}">
                    <a16:rowId xmlns:a16="http://schemas.microsoft.com/office/drawing/2014/main" val="10009"/>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RELIGIONE/ ALTERNATIVA I.R.C</a:t>
                      </a:r>
                      <a:endParaRPr sz="1600" b="1" u="none" strike="noStrike" cap="none"/>
                    </a:p>
                  </a:txBody>
                  <a:tcPr marL="91450" marR="91450" marT="45725" marB="45725">
                    <a:solidFill>
                      <a:srgbClr val="CCC0D9"/>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solidFill>
                      <a:srgbClr val="CCC0D9"/>
                    </a:solidFill>
                  </a:tcPr>
                </a:tc>
                <a:extLst>
                  <a:ext uri="{0D108BD9-81ED-4DB2-BD59-A6C34878D82A}">
                    <a16:rowId xmlns:a16="http://schemas.microsoft.com/office/drawing/2014/main" val="10010"/>
                  </a:ext>
                </a:extLst>
              </a:tr>
              <a:tr h="3533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EDUCAZIONE CIVICA</a:t>
                      </a:r>
                      <a:endParaRPr sz="1600" b="1" u="none" strike="noStrike" cap="none"/>
                    </a:p>
                  </a:txBody>
                  <a:tcPr marL="91450" marR="91450" marT="45725" marB="45725">
                    <a:solidFill>
                      <a:srgbClr val="FFFFCC"/>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33 annuali interdisciplinari</a:t>
                      </a:r>
                      <a:endParaRPr sz="1600" u="none" strike="noStrike" cap="none"/>
                    </a:p>
                  </a:txBody>
                  <a:tcPr marL="91450" marR="91450" marT="45725" marB="45725">
                    <a:solidFill>
                      <a:srgbClr val="FFFFCC"/>
                    </a:solidFill>
                  </a:tcPr>
                </a:tc>
                <a:extLst>
                  <a:ext uri="{0D108BD9-81ED-4DB2-BD59-A6C34878D82A}">
                    <a16:rowId xmlns:a16="http://schemas.microsoft.com/office/drawing/2014/main" val="10011"/>
                  </a:ext>
                </a:extLst>
              </a:tr>
              <a:tr h="503425">
                <a:tc gridSpan="2">
                  <a:txBody>
                    <a:bodyPr/>
                    <a:lstStyle/>
                    <a:p>
                      <a:pPr marL="0" marR="0" lvl="0" indent="0" algn="ctr" rtl="0">
                        <a:spcBef>
                          <a:spcPts val="0"/>
                        </a:spcBef>
                        <a:spcAft>
                          <a:spcPts val="0"/>
                        </a:spcAft>
                        <a:buClr>
                          <a:schemeClr val="dk1"/>
                        </a:buClr>
                        <a:buSzPts val="1600"/>
                        <a:buFont typeface="Constantia"/>
                        <a:buNone/>
                      </a:pPr>
                      <a:r>
                        <a:rPr lang="it-IT" sz="1600" b="1" u="none" strike="noStrike" cap="none"/>
                        <a:t>LABORATORI APPROFONDIMENTO CLASSI  TEMPO PIENO</a:t>
                      </a:r>
                      <a:endParaRPr sz="1600" b="1" u="none" strike="noStrike" cap="none"/>
                    </a:p>
                  </a:txBody>
                  <a:tcPr marL="91450" marR="91450" marT="45725" marB="45725">
                    <a:solidFill>
                      <a:srgbClr val="FFC000"/>
                    </a:solidFill>
                  </a:tcPr>
                </a:tc>
                <a:tc hMerge="1">
                  <a:txBody>
                    <a:bodyPr/>
                    <a:lstStyle/>
                    <a:p>
                      <a:endParaRPr lang="it-IT"/>
                    </a:p>
                  </a:txBody>
                  <a:tcPr/>
                </a:tc>
                <a:extLst>
                  <a:ext uri="{0D108BD9-81ED-4DB2-BD59-A6C34878D82A}">
                    <a16:rowId xmlns:a16="http://schemas.microsoft.com/office/drawing/2014/main" val="10012"/>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Attività di mensa e post mensa</a:t>
                      </a:r>
                      <a:endParaRPr sz="1600" b="1" u="none" strike="noStrike" cap="none"/>
                    </a:p>
                  </a:txBody>
                  <a:tcPr marL="91450" marR="91450" marT="45725" marB="45725">
                    <a:solidFill>
                      <a:srgbClr val="CAE9B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10</a:t>
                      </a:r>
                      <a:endParaRPr sz="1600" u="none" strike="noStrike" cap="none"/>
                    </a:p>
                  </a:txBody>
                  <a:tcPr marL="91450" marR="91450" marT="45725" marB="45725">
                    <a:solidFill>
                      <a:srgbClr val="CAE9BF"/>
                    </a:solidFill>
                  </a:tcPr>
                </a:tc>
                <a:extLst>
                  <a:ext uri="{0D108BD9-81ED-4DB2-BD59-A6C34878D82A}">
                    <a16:rowId xmlns:a16="http://schemas.microsoft.com/office/drawing/2014/main" val="10013"/>
                  </a:ext>
                </a:extLst>
              </a:tr>
              <a:tr h="291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Laboratorio STEAM</a:t>
                      </a:r>
                      <a:endParaRPr sz="1600" b="1" u="none" strike="noStrike" cap="none"/>
                    </a:p>
                  </a:txBody>
                  <a:tcPr marL="91450" marR="91450" marT="45725" marB="45725">
                    <a:solidFill>
                      <a:srgbClr val="CAE9B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3</a:t>
                      </a:r>
                      <a:endParaRPr sz="1600" u="none" strike="noStrike" cap="none"/>
                    </a:p>
                  </a:txBody>
                  <a:tcPr marL="91450" marR="91450" marT="45725" marB="45725">
                    <a:solidFill>
                      <a:srgbClr val="CAE9BF"/>
                    </a:solid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animEffect transition="in" filter="fade">
                                      <p:cBhvr>
                                        <p:cTn id="7" dur="750"/>
                                        <p:tgtEl>
                                          <p:spTgt spid="2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9">
                                            <p:txEl>
                                              <p:pRg st="1" end="1"/>
                                            </p:txEl>
                                          </p:spTgt>
                                        </p:tgtEl>
                                        <p:attrNameLst>
                                          <p:attrName>style.visibility</p:attrName>
                                        </p:attrNameLst>
                                      </p:cBhvr>
                                      <p:to>
                                        <p:strVal val="visible"/>
                                      </p:to>
                                    </p:set>
                                    <p:animEffect transition="in" filter="fade">
                                      <p:cBhvr>
                                        <p:cTn id="10" dur="750"/>
                                        <p:tgtEl>
                                          <p:spTgt spid="2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9">
                                            <p:txEl>
                                              <p:pRg st="2" end="2"/>
                                            </p:txEl>
                                          </p:spTgt>
                                        </p:tgtEl>
                                        <p:attrNameLst>
                                          <p:attrName>style.visibility</p:attrName>
                                        </p:attrNameLst>
                                      </p:cBhvr>
                                      <p:to>
                                        <p:strVal val="visible"/>
                                      </p:to>
                                    </p:set>
                                    <p:animEffect transition="in" filter="fade">
                                      <p:cBhvr>
                                        <p:cTn id="13" dur="750"/>
                                        <p:tgtEl>
                                          <p:spTgt spid="23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9">
                                            <p:txEl>
                                              <p:pRg st="3" end="3"/>
                                            </p:txEl>
                                          </p:spTgt>
                                        </p:tgtEl>
                                        <p:attrNameLst>
                                          <p:attrName>style.visibility</p:attrName>
                                        </p:attrNameLst>
                                      </p:cBhvr>
                                      <p:to>
                                        <p:strVal val="visible"/>
                                      </p:to>
                                    </p:set>
                                    <p:animEffect transition="in" filter="fade">
                                      <p:cBhvr>
                                        <p:cTn id="16" dur="750"/>
                                        <p:tgtEl>
                                          <p:spTgt spid="239">
                                            <p:txEl>
                                              <p:pRg st="3" end="3"/>
                                            </p:txEl>
                                          </p:spTgt>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240"/>
                                        </p:tgtEl>
                                        <p:attrNameLst>
                                          <p:attrName>style.visibility</p:attrName>
                                        </p:attrNameLst>
                                      </p:cBhvr>
                                      <p:to>
                                        <p:strVal val="visible"/>
                                      </p:to>
                                    </p:set>
                                    <p:animEffect transition="in" filter="fade">
                                      <p:cBhvr>
                                        <p:cTn id="20" dur="75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p:nvPr/>
        </p:nvSpPr>
        <p:spPr>
          <a:xfrm>
            <a:off x="500037" y="189575"/>
            <a:ext cx="778674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00"/>
              </a:buClr>
              <a:buSzPts val="3600"/>
              <a:buFont typeface="Arial"/>
              <a:buNone/>
            </a:pPr>
            <a:r>
              <a:rPr lang="it-IT" sz="3600" b="1" i="0" u="none" strike="noStrike" cap="none">
                <a:solidFill>
                  <a:srgbClr val="FFFF00"/>
                </a:solidFill>
                <a:latin typeface="Arial"/>
                <a:ea typeface="Arial"/>
                <a:cs typeface="Arial"/>
                <a:sym typeface="Arial"/>
              </a:rPr>
              <a:t>OFFERTA FORMATIVA </a:t>
            </a:r>
            <a:endParaRPr sz="3600" b="1" i="0" u="none" strike="noStrike" cap="none">
              <a:solidFill>
                <a:srgbClr val="FFFF00"/>
              </a:solidFill>
              <a:latin typeface="Arial"/>
              <a:ea typeface="Arial"/>
              <a:cs typeface="Arial"/>
              <a:sym typeface="Arial"/>
            </a:endParaRPr>
          </a:p>
        </p:txBody>
      </p:sp>
      <p:graphicFrame>
        <p:nvGraphicFramePr>
          <p:cNvPr id="246" name="Google Shape;246;p12"/>
          <p:cNvGraphicFramePr/>
          <p:nvPr/>
        </p:nvGraphicFramePr>
        <p:xfrm>
          <a:off x="500037" y="835865"/>
          <a:ext cx="3000000" cy="3000000"/>
        </p:xfrm>
        <a:graphic>
          <a:graphicData uri="http://schemas.openxmlformats.org/drawingml/2006/table">
            <a:tbl>
              <a:tblPr firstRow="1" bandRow="1">
                <a:noFill/>
                <a:tableStyleId>{7F76BE24-7B6A-4B5D-88B9-BA5F7DB75761}</a:tableStyleId>
              </a:tblPr>
              <a:tblGrid>
                <a:gridCol w="4950225">
                  <a:extLst>
                    <a:ext uri="{9D8B030D-6E8A-4147-A177-3AD203B41FA5}">
                      <a16:colId xmlns:a16="http://schemas.microsoft.com/office/drawing/2014/main" val="20000"/>
                    </a:ext>
                  </a:extLst>
                </a:gridCol>
                <a:gridCol w="3193700">
                  <a:extLst>
                    <a:ext uri="{9D8B030D-6E8A-4147-A177-3AD203B41FA5}">
                      <a16:colId xmlns:a16="http://schemas.microsoft.com/office/drawing/2014/main" val="20001"/>
                    </a:ext>
                  </a:extLst>
                </a:gridCol>
              </a:tblGrid>
              <a:tr h="433950">
                <a:tc gridSpan="2">
                  <a:txBody>
                    <a:bodyPr/>
                    <a:lstStyle/>
                    <a:p>
                      <a:pPr marL="0" marR="0" lvl="0" indent="0" algn="ctr" rtl="0">
                        <a:spcBef>
                          <a:spcPts val="0"/>
                        </a:spcBef>
                        <a:spcAft>
                          <a:spcPts val="0"/>
                        </a:spcAft>
                        <a:buClr>
                          <a:schemeClr val="dk1"/>
                        </a:buClr>
                        <a:buSzPts val="2000"/>
                        <a:buFont typeface="Constantia"/>
                        <a:buNone/>
                      </a:pPr>
                      <a:r>
                        <a:rPr lang="it-IT" sz="2000" u="none" strike="noStrike" cap="none"/>
                        <a:t> </a:t>
                      </a:r>
                      <a:r>
                        <a:rPr lang="it-IT" sz="2800" u="none" strike="noStrike" cap="none"/>
                        <a:t>OFFERTA SCUOLA PRIMARIA –  classi seconde</a:t>
                      </a:r>
                      <a:endParaRPr sz="2000" u="none" strike="noStrike" cap="none"/>
                    </a:p>
                  </a:txBody>
                  <a:tcPr marL="91450" marR="91450" marT="45725" marB="45725">
                    <a:solidFill>
                      <a:srgbClr val="0000FF"/>
                    </a:solidFill>
                  </a:tcPr>
                </a:tc>
                <a:tc hMerge="1">
                  <a:txBody>
                    <a:bodyPr/>
                    <a:lstStyle/>
                    <a:p>
                      <a:endParaRPr lang="it-IT"/>
                    </a:p>
                  </a:txBody>
                  <a:tcPr/>
                </a:tc>
                <a:extLst>
                  <a:ext uri="{0D108BD9-81ED-4DB2-BD59-A6C34878D82A}">
                    <a16:rowId xmlns:a16="http://schemas.microsoft.com/office/drawing/2014/main" val="10000"/>
                  </a:ext>
                </a:extLst>
              </a:tr>
              <a:tr h="2664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ITALIANO</a:t>
                      </a:r>
                      <a:endParaRPr sz="1600" b="1" u="none" strike="noStrike" cap="none"/>
                    </a:p>
                  </a:txBody>
                  <a:tcPr marL="91450" marR="91450" marT="45725" marB="45725">
                    <a:solidFill>
                      <a:srgbClr val="66FFF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7</a:t>
                      </a:r>
                      <a:endParaRPr sz="1600" u="none" strike="noStrike" cap="none"/>
                    </a:p>
                  </a:txBody>
                  <a:tcPr marL="91450" marR="91450" marT="45725" marB="45725">
                    <a:solidFill>
                      <a:srgbClr val="66FFFF"/>
                    </a:solidFill>
                  </a:tcPr>
                </a:tc>
                <a:extLst>
                  <a:ext uri="{0D108BD9-81ED-4DB2-BD59-A6C34878D82A}">
                    <a16:rowId xmlns:a16="http://schemas.microsoft.com/office/drawing/2014/main" val="10001"/>
                  </a:ext>
                </a:extLst>
              </a:tr>
              <a:tr h="3401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solidFill>
                            <a:schemeClr val="dk1"/>
                          </a:solidFill>
                        </a:rPr>
                        <a:t>MATEMATICA</a:t>
                      </a:r>
                      <a:endParaRPr sz="1600" u="none" strike="noStrike" cap="none">
                        <a:solidFill>
                          <a:schemeClr val="dk1"/>
                        </a:solidFill>
                      </a:endParaRPr>
                    </a:p>
                  </a:txBody>
                  <a:tcPr marL="91450" marR="91450" marT="45725" marB="45725">
                    <a:solidFill>
                      <a:srgbClr val="DAEEF3"/>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solidFill>
                            <a:schemeClr val="dk1"/>
                          </a:solidFill>
                        </a:rPr>
                        <a:t>7</a:t>
                      </a:r>
                      <a:endParaRPr sz="1600" u="none" strike="noStrike" cap="none">
                        <a:solidFill>
                          <a:schemeClr val="dk1"/>
                        </a:solidFill>
                      </a:endParaRPr>
                    </a:p>
                  </a:txBody>
                  <a:tcPr marL="91450" marR="91450" marT="45725" marB="45725">
                    <a:solidFill>
                      <a:srgbClr val="DAEEF3"/>
                    </a:solidFill>
                  </a:tcPr>
                </a:tc>
                <a:extLst>
                  <a:ext uri="{0D108BD9-81ED-4DB2-BD59-A6C34878D82A}">
                    <a16:rowId xmlns:a16="http://schemas.microsoft.com/office/drawing/2014/main" val="10002"/>
                  </a:ext>
                </a:extLst>
              </a:tr>
              <a:tr h="24672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STORIA</a:t>
                      </a:r>
                      <a:endParaRPr sz="1600" b="1" u="none" strike="noStrike" cap="none"/>
                    </a:p>
                  </a:txBody>
                  <a:tcPr marL="91450" marR="91450" marT="45725" marB="45725">
                    <a:solidFill>
                      <a:srgbClr val="66FFF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800" u="none" strike="noStrike" cap="none"/>
                    </a:p>
                  </a:txBody>
                  <a:tcPr marL="91450" marR="91450" marT="45725" marB="45725">
                    <a:solidFill>
                      <a:srgbClr val="66FFFF"/>
                    </a:solidFill>
                  </a:tcPr>
                </a:tc>
                <a:extLst>
                  <a:ext uri="{0D108BD9-81ED-4DB2-BD59-A6C34878D82A}">
                    <a16:rowId xmlns:a16="http://schemas.microsoft.com/office/drawing/2014/main" val="10003"/>
                  </a:ext>
                </a:extLst>
              </a:tr>
              <a:tr h="24672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GEOGRAFIA</a:t>
                      </a:r>
                      <a:endParaRPr sz="1600" b="1" u="none" strike="noStrike" cap="none"/>
                    </a:p>
                  </a:txBody>
                  <a:tcPr marL="91450" marR="91450" marT="45725" marB="45725">
                    <a:solidFill>
                      <a:srgbClr val="DAEEF3"/>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800" u="none" strike="noStrike" cap="none"/>
                    </a:p>
                  </a:txBody>
                  <a:tcPr marL="91450" marR="91450" marT="45725" marB="45725">
                    <a:solidFill>
                      <a:srgbClr val="DAEEF3"/>
                    </a:solidFill>
                  </a:tcPr>
                </a:tc>
                <a:extLst>
                  <a:ext uri="{0D108BD9-81ED-4DB2-BD59-A6C34878D82A}">
                    <a16:rowId xmlns:a16="http://schemas.microsoft.com/office/drawing/2014/main" val="10004"/>
                  </a:ext>
                </a:extLst>
              </a:tr>
              <a:tr h="3058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SCIENZE E TECNOLOGIA</a:t>
                      </a:r>
                      <a:endParaRPr sz="1600" b="1" u="none" strike="noStrike" cap="none"/>
                    </a:p>
                  </a:txBody>
                  <a:tcPr marL="91450" marR="91450" marT="45725" marB="45725">
                    <a:solidFill>
                      <a:srgbClr val="66FFF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solidFill>
                      <a:srgbClr val="66FFFF"/>
                    </a:solidFill>
                  </a:tcPr>
                </a:tc>
                <a:extLst>
                  <a:ext uri="{0D108BD9-81ED-4DB2-BD59-A6C34878D82A}">
                    <a16:rowId xmlns:a16="http://schemas.microsoft.com/office/drawing/2014/main" val="10005"/>
                  </a:ext>
                </a:extLst>
              </a:tr>
              <a:tr h="24672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solidFill>
                            <a:schemeClr val="dk1"/>
                          </a:solidFill>
                        </a:rPr>
                        <a:t>INGLESE</a:t>
                      </a:r>
                      <a:endParaRPr sz="1600" b="1" u="none" strike="noStrike" cap="none">
                        <a:solidFill>
                          <a:schemeClr val="dk1"/>
                        </a:solidFill>
                      </a:endParaRPr>
                    </a:p>
                  </a:txBody>
                  <a:tcPr marL="91450" marR="91450" marT="45725" marB="45725">
                    <a:solidFill>
                      <a:srgbClr val="DAEEF3"/>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solidFill>
                            <a:schemeClr val="dk1"/>
                          </a:solidFill>
                        </a:rPr>
                        <a:t>2</a:t>
                      </a:r>
                      <a:endParaRPr sz="1800" u="none" strike="noStrike" cap="none"/>
                    </a:p>
                  </a:txBody>
                  <a:tcPr marL="91450" marR="91450" marT="45725" marB="45725">
                    <a:solidFill>
                      <a:srgbClr val="DAEEF3"/>
                    </a:solidFill>
                  </a:tcPr>
                </a:tc>
                <a:extLst>
                  <a:ext uri="{0D108BD9-81ED-4DB2-BD59-A6C34878D82A}">
                    <a16:rowId xmlns:a16="http://schemas.microsoft.com/office/drawing/2014/main" val="10006"/>
                  </a:ext>
                </a:extLst>
              </a:tr>
              <a:tr h="2566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ARTE e  IMMAGINE</a:t>
                      </a:r>
                      <a:endParaRPr sz="1600" b="1" u="none" strike="noStrike" cap="none"/>
                    </a:p>
                  </a:txBody>
                  <a:tcPr marL="91450" marR="91450" marT="45725" marB="45725">
                    <a:solidFill>
                      <a:srgbClr val="66FFF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solidFill>
                      <a:srgbClr val="66FFFF"/>
                    </a:solidFill>
                  </a:tcPr>
                </a:tc>
                <a:extLst>
                  <a:ext uri="{0D108BD9-81ED-4DB2-BD59-A6C34878D82A}">
                    <a16:rowId xmlns:a16="http://schemas.microsoft.com/office/drawing/2014/main" val="10007"/>
                  </a:ext>
                </a:extLst>
              </a:tr>
              <a:tr h="3058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MUSICA</a:t>
                      </a:r>
                      <a:endParaRPr sz="1600" b="1" u="none" strike="noStrike" cap="none"/>
                    </a:p>
                  </a:txBody>
                  <a:tcPr marL="91450" marR="91450" marT="45725" marB="45725">
                    <a:solidFill>
                      <a:srgbClr val="DAEEF3"/>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solidFill>
                      <a:srgbClr val="DAEEF3"/>
                    </a:solidFill>
                  </a:tcPr>
                </a:tc>
                <a:extLst>
                  <a:ext uri="{0D108BD9-81ED-4DB2-BD59-A6C34878D82A}">
                    <a16:rowId xmlns:a16="http://schemas.microsoft.com/office/drawing/2014/main" val="10008"/>
                  </a:ext>
                </a:extLst>
              </a:tr>
              <a:tr h="2763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EDUCAZIONE FISICA</a:t>
                      </a:r>
                      <a:endParaRPr sz="1600" b="1" u="none" strike="noStrike" cap="none"/>
                    </a:p>
                  </a:txBody>
                  <a:tcPr marL="91450" marR="91450" marT="45725" marB="45725">
                    <a:solidFill>
                      <a:srgbClr val="66FFF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solidFill>
                      <a:srgbClr val="66FFFF"/>
                    </a:solidFill>
                  </a:tcPr>
                </a:tc>
                <a:extLst>
                  <a:ext uri="{0D108BD9-81ED-4DB2-BD59-A6C34878D82A}">
                    <a16:rowId xmlns:a16="http://schemas.microsoft.com/office/drawing/2014/main" val="10009"/>
                  </a:ext>
                </a:extLst>
              </a:tr>
              <a:tr h="31012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RELIGIONE /ALTERNATIVA I.R.C</a:t>
                      </a:r>
                      <a:endParaRPr sz="1600" b="1" u="none" strike="noStrike" cap="none"/>
                    </a:p>
                  </a:txBody>
                  <a:tcPr marL="91450" marR="91450" marT="45725" marB="45725">
                    <a:solidFill>
                      <a:srgbClr val="DAEEF3"/>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solidFill>
                      <a:srgbClr val="DAEEF3"/>
                    </a:solidFill>
                  </a:tcPr>
                </a:tc>
                <a:extLst>
                  <a:ext uri="{0D108BD9-81ED-4DB2-BD59-A6C34878D82A}">
                    <a16:rowId xmlns:a16="http://schemas.microsoft.com/office/drawing/2014/main" val="10010"/>
                  </a:ext>
                </a:extLst>
              </a:tr>
              <a:tr h="32982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EDUCAZIONE CIVICA</a:t>
                      </a:r>
                      <a:endParaRPr sz="1600" b="1" u="none" strike="noStrike" cap="none"/>
                    </a:p>
                  </a:txBody>
                  <a:tcPr marL="91450" marR="91450" marT="45725" marB="45725">
                    <a:solidFill>
                      <a:srgbClr val="66FFF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33 annuali interdisciplinari</a:t>
                      </a:r>
                      <a:endParaRPr sz="1600" u="none" strike="noStrike" cap="none"/>
                    </a:p>
                  </a:txBody>
                  <a:tcPr marL="91450" marR="91450" marT="45725" marB="45725">
                    <a:solidFill>
                      <a:srgbClr val="66FFFF"/>
                    </a:solidFill>
                  </a:tcPr>
                </a:tc>
                <a:extLst>
                  <a:ext uri="{0D108BD9-81ED-4DB2-BD59-A6C34878D82A}">
                    <a16:rowId xmlns:a16="http://schemas.microsoft.com/office/drawing/2014/main" val="10011"/>
                  </a:ext>
                </a:extLst>
              </a:tr>
              <a:tr h="507175">
                <a:tc gridSpan="2">
                  <a:txBody>
                    <a:bodyPr/>
                    <a:lstStyle/>
                    <a:p>
                      <a:pPr marL="0" marR="0" lvl="0" indent="0" algn="ctr" rtl="0">
                        <a:spcBef>
                          <a:spcPts val="0"/>
                        </a:spcBef>
                        <a:spcAft>
                          <a:spcPts val="0"/>
                        </a:spcAft>
                        <a:buClr>
                          <a:schemeClr val="dk1"/>
                        </a:buClr>
                        <a:buSzPts val="1600"/>
                        <a:buFont typeface="Calibri"/>
                        <a:buNone/>
                      </a:pPr>
                      <a:r>
                        <a:rPr lang="it-IT" sz="1600" b="1" u="none" strike="noStrike" cap="none">
                          <a:solidFill>
                            <a:schemeClr val="dk1"/>
                          </a:solidFill>
                          <a:latin typeface="Calibri"/>
                          <a:ea typeface="Calibri"/>
                          <a:cs typeface="Calibri"/>
                          <a:sym typeface="Calibri"/>
                        </a:rPr>
                        <a:t>LABORATORI APPROFONDIMENTO CLASSI  TEMPO PIENO</a:t>
                      </a:r>
                      <a:endParaRPr sz="1600" b="1" u="none" strike="noStrike" cap="none">
                        <a:solidFill>
                          <a:schemeClr val="dk1"/>
                        </a:solidFill>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FCCFF"/>
                    </a:solidFill>
                  </a:tcPr>
                </a:tc>
                <a:tc hMerge="1">
                  <a:txBody>
                    <a:bodyPr/>
                    <a:lstStyle/>
                    <a:p>
                      <a:endParaRPr lang="it-IT"/>
                    </a:p>
                  </a:txBody>
                  <a:tcPr/>
                </a:tc>
                <a:extLst>
                  <a:ext uri="{0D108BD9-81ED-4DB2-BD59-A6C34878D82A}">
                    <a16:rowId xmlns:a16="http://schemas.microsoft.com/office/drawing/2014/main" val="10012"/>
                  </a:ext>
                </a:extLst>
              </a:tr>
              <a:tr h="50717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Attività di mensa e post mensa</a:t>
                      </a:r>
                      <a:endParaRPr sz="1600" b="1"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FFF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10</a:t>
                      </a:r>
                      <a:endParaRPr sz="16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FFFF"/>
                    </a:solidFill>
                  </a:tcPr>
                </a:tc>
                <a:extLst>
                  <a:ext uri="{0D108BD9-81ED-4DB2-BD59-A6C34878D82A}">
                    <a16:rowId xmlns:a16="http://schemas.microsoft.com/office/drawing/2014/main" val="10013"/>
                  </a:ext>
                </a:extLst>
              </a:tr>
              <a:tr h="50717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Laboratorio STEAM</a:t>
                      </a:r>
                      <a:endParaRPr sz="1600" b="1"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FFF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3</a:t>
                      </a:r>
                      <a:endParaRPr sz="16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FFFF"/>
                    </a:solid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animEffect transition="in" filter="fade">
                                      <p:cBhvr>
                                        <p:cTn id="7" dur="750"/>
                                        <p:tgtEl>
                                          <p:spTgt spid="245">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46"/>
                                        </p:tgtEl>
                                        <p:attrNameLst>
                                          <p:attrName>style.visibility</p:attrName>
                                        </p:attrNameLst>
                                      </p:cBhvr>
                                      <p:to>
                                        <p:strVal val="visible"/>
                                      </p:to>
                                    </p:set>
                                    <p:animEffect transition="in" filter="fade">
                                      <p:cBhvr>
                                        <p:cTn id="11" dur="75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p:cNvSpPr txBox="1"/>
          <p:nvPr/>
        </p:nvSpPr>
        <p:spPr>
          <a:xfrm>
            <a:off x="769271" y="176169"/>
            <a:ext cx="7786742"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00"/>
              </a:buClr>
              <a:buSzPts val="3600"/>
              <a:buFont typeface="Arial"/>
              <a:buNone/>
            </a:pPr>
            <a:r>
              <a:rPr lang="it-IT" sz="3600" b="1" i="0" u="none" strike="noStrike" cap="none">
                <a:solidFill>
                  <a:srgbClr val="FFFF00"/>
                </a:solidFill>
                <a:latin typeface="Arial"/>
                <a:ea typeface="Arial"/>
                <a:cs typeface="Arial"/>
                <a:sym typeface="Arial"/>
              </a:rPr>
              <a:t>OFFERTA FORMATIVA </a:t>
            </a:r>
            <a:endParaRPr sz="3600" b="1" i="0" u="none" strike="noStrike" cap="none">
              <a:solidFill>
                <a:srgbClr val="FFFF00"/>
              </a:solidFill>
              <a:latin typeface="Arial"/>
              <a:ea typeface="Arial"/>
              <a:cs typeface="Arial"/>
              <a:sym typeface="Arial"/>
            </a:endParaRPr>
          </a:p>
          <a:p>
            <a:pPr marL="0" marR="0" lvl="0" indent="0" algn="l" rtl="0">
              <a:spcBef>
                <a:spcPts val="0"/>
              </a:spcBef>
              <a:spcAft>
                <a:spcPts val="0"/>
              </a:spcAft>
              <a:buClr>
                <a:schemeClr val="dk1"/>
              </a:buClr>
              <a:buSzPts val="2800"/>
              <a:buFont typeface="Constantia"/>
              <a:buNone/>
            </a:pPr>
            <a:endParaRPr sz="2800" b="0" i="0" u="none" strike="noStrike" cap="none">
              <a:solidFill>
                <a:schemeClr val="dk1"/>
              </a:solidFill>
              <a:latin typeface="Algerian"/>
              <a:ea typeface="Algerian"/>
              <a:cs typeface="Algerian"/>
              <a:sym typeface="Algerian"/>
            </a:endParaRPr>
          </a:p>
          <a:p>
            <a:pPr marL="0" marR="0" lvl="0" indent="0" algn="l" rtl="0">
              <a:spcBef>
                <a:spcPts val="0"/>
              </a:spcBef>
              <a:spcAft>
                <a:spcPts val="0"/>
              </a:spcAft>
              <a:buClr>
                <a:schemeClr val="dk1"/>
              </a:buClr>
              <a:buSzPts val="2800"/>
              <a:buFont typeface="Constantia"/>
              <a:buNone/>
            </a:pPr>
            <a:endParaRPr sz="2800" b="0" i="0" u="none" strike="noStrike" cap="none">
              <a:solidFill>
                <a:schemeClr val="dk1"/>
              </a:solidFill>
              <a:latin typeface="Algerian"/>
              <a:ea typeface="Algerian"/>
              <a:cs typeface="Algerian"/>
              <a:sym typeface="Algerian"/>
            </a:endParaRPr>
          </a:p>
          <a:p>
            <a:pPr marL="0" marR="0" lvl="0" indent="0" algn="l" rtl="0">
              <a:spcBef>
                <a:spcPts val="0"/>
              </a:spcBef>
              <a:spcAft>
                <a:spcPts val="0"/>
              </a:spcAft>
              <a:buClr>
                <a:schemeClr val="dk1"/>
              </a:buClr>
              <a:buSzPts val="2800"/>
              <a:buFont typeface="Constantia"/>
              <a:buNone/>
            </a:pPr>
            <a:endParaRPr sz="2800" b="0" i="0" u="none" strike="noStrike" cap="none">
              <a:solidFill>
                <a:schemeClr val="dk1"/>
              </a:solidFill>
              <a:latin typeface="Calibri"/>
              <a:ea typeface="Calibri"/>
              <a:cs typeface="Calibri"/>
              <a:sym typeface="Calibri"/>
            </a:endParaRPr>
          </a:p>
        </p:txBody>
      </p:sp>
      <p:graphicFrame>
        <p:nvGraphicFramePr>
          <p:cNvPr id="252" name="Google Shape;252;p13"/>
          <p:cNvGraphicFramePr/>
          <p:nvPr/>
        </p:nvGraphicFramePr>
        <p:xfrm>
          <a:off x="500037" y="844254"/>
          <a:ext cx="3000000" cy="3000000"/>
        </p:xfrm>
        <a:graphic>
          <a:graphicData uri="http://schemas.openxmlformats.org/drawingml/2006/table">
            <a:tbl>
              <a:tblPr firstRow="1" bandRow="1">
                <a:noFill/>
                <a:tableStyleId>{7F76BE24-7B6A-4B5D-88B9-BA5F7DB75761}</a:tableStyleId>
              </a:tblPr>
              <a:tblGrid>
                <a:gridCol w="4950225">
                  <a:extLst>
                    <a:ext uri="{9D8B030D-6E8A-4147-A177-3AD203B41FA5}">
                      <a16:colId xmlns:a16="http://schemas.microsoft.com/office/drawing/2014/main" val="20000"/>
                    </a:ext>
                  </a:extLst>
                </a:gridCol>
                <a:gridCol w="3193700">
                  <a:extLst>
                    <a:ext uri="{9D8B030D-6E8A-4147-A177-3AD203B41FA5}">
                      <a16:colId xmlns:a16="http://schemas.microsoft.com/office/drawing/2014/main" val="20001"/>
                    </a:ext>
                  </a:extLst>
                </a:gridCol>
              </a:tblGrid>
              <a:tr h="433950">
                <a:tc gridSpan="2">
                  <a:txBody>
                    <a:bodyPr/>
                    <a:lstStyle/>
                    <a:p>
                      <a:pPr marL="0" marR="0" lvl="0" indent="0" algn="ctr" rtl="0">
                        <a:spcBef>
                          <a:spcPts val="0"/>
                        </a:spcBef>
                        <a:spcAft>
                          <a:spcPts val="0"/>
                        </a:spcAft>
                        <a:buClr>
                          <a:schemeClr val="dk1"/>
                        </a:buClr>
                        <a:buSzPts val="2000"/>
                        <a:buFont typeface="Constantia"/>
                        <a:buNone/>
                      </a:pPr>
                      <a:r>
                        <a:rPr lang="it-IT" sz="2000" u="none" strike="noStrike" cap="none">
                          <a:solidFill>
                            <a:schemeClr val="dk1"/>
                          </a:solidFill>
                        </a:rPr>
                        <a:t> </a:t>
                      </a:r>
                      <a:r>
                        <a:rPr lang="it-IT" sz="2800" u="none" strike="noStrike" cap="none">
                          <a:solidFill>
                            <a:schemeClr val="dk1"/>
                          </a:solidFill>
                        </a:rPr>
                        <a:t>OFFERTA SCUOLA PRIMARIA –  classi terze</a:t>
                      </a:r>
                      <a:endParaRPr sz="2000" u="none" strike="noStrike" cap="none">
                        <a:solidFill>
                          <a:schemeClr val="dk1"/>
                        </a:solidFill>
                      </a:endParaRPr>
                    </a:p>
                  </a:txBody>
                  <a:tcPr marL="91450" marR="91450" marT="45725" marB="45725">
                    <a:solidFill>
                      <a:srgbClr val="CC00FF"/>
                    </a:solidFill>
                  </a:tcPr>
                </a:tc>
                <a:tc hMerge="1">
                  <a:txBody>
                    <a:bodyPr/>
                    <a:lstStyle/>
                    <a:p>
                      <a:endParaRPr lang="it-IT"/>
                    </a:p>
                  </a:txBody>
                  <a:tcPr/>
                </a:tc>
                <a:extLst>
                  <a:ext uri="{0D108BD9-81ED-4DB2-BD59-A6C34878D82A}">
                    <a16:rowId xmlns:a16="http://schemas.microsoft.com/office/drawing/2014/main" val="10000"/>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ITALIANO</a:t>
                      </a:r>
                      <a:endParaRPr sz="1600" b="1" u="none" strike="noStrike" cap="none"/>
                    </a:p>
                  </a:txBody>
                  <a:tcPr marL="91450" marR="91450" marT="45725" marB="45725">
                    <a:solidFill>
                      <a:srgbClr val="FFCCF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7</a:t>
                      </a:r>
                      <a:endParaRPr sz="1600" u="none" strike="noStrike" cap="none"/>
                    </a:p>
                  </a:txBody>
                  <a:tcPr marL="91450" marR="91450" marT="45725" marB="45725">
                    <a:solidFill>
                      <a:srgbClr val="FFCCFF"/>
                    </a:solidFill>
                  </a:tcPr>
                </a:tc>
                <a:extLst>
                  <a:ext uri="{0D108BD9-81ED-4DB2-BD59-A6C34878D82A}">
                    <a16:rowId xmlns:a16="http://schemas.microsoft.com/office/drawing/2014/main" val="10001"/>
                  </a:ext>
                </a:extLst>
              </a:tr>
              <a:tr h="47802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solidFill>
                            <a:schemeClr val="dk1"/>
                          </a:solidFill>
                        </a:rPr>
                        <a:t>MATEMATICA</a:t>
                      </a:r>
                      <a:endParaRPr sz="1600" u="none" strike="noStrike" cap="none">
                        <a:solidFill>
                          <a:schemeClr val="dk1"/>
                        </a:solidFill>
                      </a:endParaRPr>
                    </a:p>
                  </a:txBody>
                  <a:tcPr marL="91450" marR="91450" marT="45725" marB="45725">
                    <a:solidFill>
                      <a:srgbClr val="FFFFCC"/>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solidFill>
                            <a:schemeClr val="dk1"/>
                          </a:solidFill>
                        </a:rPr>
                        <a:t> 6</a:t>
                      </a:r>
                      <a:endParaRPr sz="1600" u="none" strike="noStrike" cap="none">
                        <a:solidFill>
                          <a:schemeClr val="dk1"/>
                        </a:solidFill>
                      </a:endParaRPr>
                    </a:p>
                  </a:txBody>
                  <a:tcPr marL="91450" marR="91450" marT="45725" marB="45725">
                    <a:solidFill>
                      <a:srgbClr val="FFFFCC"/>
                    </a:solidFill>
                  </a:tcPr>
                </a:tc>
                <a:extLst>
                  <a:ext uri="{0D108BD9-81ED-4DB2-BD59-A6C34878D82A}">
                    <a16:rowId xmlns:a16="http://schemas.microsoft.com/office/drawing/2014/main" val="10002"/>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STORIA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800" u="none" strike="noStrike" cap="none"/>
                    </a:p>
                  </a:txBody>
                  <a:tcPr marL="91450" marR="91450" marT="45725" marB="45725"/>
                </a:tc>
                <a:extLst>
                  <a:ext uri="{0D108BD9-81ED-4DB2-BD59-A6C34878D82A}">
                    <a16:rowId xmlns:a16="http://schemas.microsoft.com/office/drawing/2014/main" val="10003"/>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GEOGRAFIA</a:t>
                      </a:r>
                      <a:endParaRPr sz="1600" b="1" u="none" strike="noStrike" cap="none"/>
                    </a:p>
                  </a:txBody>
                  <a:tcPr marL="91450" marR="91450" marT="45725" marB="45725">
                    <a:solidFill>
                      <a:srgbClr val="FFFFCC"/>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800" u="none" strike="noStrike" cap="none"/>
                    </a:p>
                  </a:txBody>
                  <a:tcPr marL="91450" marR="91450" marT="45725" marB="45725">
                    <a:solidFill>
                      <a:srgbClr val="FFFFCC"/>
                    </a:solidFill>
                  </a:tcPr>
                </a:tc>
                <a:extLst>
                  <a:ext uri="{0D108BD9-81ED-4DB2-BD59-A6C34878D82A}">
                    <a16:rowId xmlns:a16="http://schemas.microsoft.com/office/drawing/2014/main" val="10004"/>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SCIENZE E TECNOLOGIA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05"/>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INGLESE</a:t>
                      </a:r>
                      <a:endParaRPr sz="1600" b="1" u="none" strike="noStrike" cap="none"/>
                    </a:p>
                  </a:txBody>
                  <a:tcPr marL="91450" marR="91450" marT="45725" marB="45725">
                    <a:solidFill>
                      <a:schemeClr val="lt1"/>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 3</a:t>
                      </a:r>
                      <a:endParaRPr sz="1800" u="none" strike="noStrike" cap="none"/>
                    </a:p>
                  </a:txBody>
                  <a:tcPr marL="91450" marR="91450" marT="45725" marB="45725">
                    <a:solidFill>
                      <a:schemeClr val="lt1"/>
                    </a:solidFill>
                  </a:tcPr>
                </a:tc>
                <a:extLst>
                  <a:ext uri="{0D108BD9-81ED-4DB2-BD59-A6C34878D82A}">
                    <a16:rowId xmlns:a16="http://schemas.microsoft.com/office/drawing/2014/main" val="10006"/>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ARTE e  IMMAGINE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tc>
                <a:extLst>
                  <a:ext uri="{0D108BD9-81ED-4DB2-BD59-A6C34878D82A}">
                    <a16:rowId xmlns:a16="http://schemas.microsoft.com/office/drawing/2014/main" val="10007"/>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MUSICA</a:t>
                      </a:r>
                      <a:endParaRPr sz="1600" b="1" u="none" strike="noStrike" cap="none"/>
                    </a:p>
                  </a:txBody>
                  <a:tcPr marL="91450" marR="91450" marT="45725" marB="45725">
                    <a:solidFill>
                      <a:srgbClr val="FFFFCC"/>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solidFill>
                      <a:srgbClr val="FFFFCC"/>
                    </a:solidFill>
                  </a:tcPr>
                </a:tc>
                <a:extLst>
                  <a:ext uri="{0D108BD9-81ED-4DB2-BD59-A6C34878D82A}">
                    <a16:rowId xmlns:a16="http://schemas.microsoft.com/office/drawing/2014/main" val="10008"/>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EDUCAZIONE FISICA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09"/>
                  </a:ext>
                </a:extLst>
              </a:tr>
              <a:tr h="50717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RELIGIONE /ALTERNATIVA I.R.C</a:t>
                      </a:r>
                      <a:endParaRPr sz="1600" b="1" u="none" strike="noStrike" cap="none"/>
                    </a:p>
                  </a:txBody>
                  <a:tcPr marL="91450" marR="91450" marT="45725" marB="45725">
                    <a:solidFill>
                      <a:srgbClr val="FFFFCC"/>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solidFill>
                      <a:srgbClr val="FFFFCC"/>
                    </a:solidFill>
                  </a:tcPr>
                </a:tc>
                <a:extLst>
                  <a:ext uri="{0D108BD9-81ED-4DB2-BD59-A6C34878D82A}">
                    <a16:rowId xmlns:a16="http://schemas.microsoft.com/office/drawing/2014/main" val="10010"/>
                  </a:ext>
                </a:extLst>
              </a:tr>
              <a:tr h="50717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EDUCAZIONE CIVICA</a:t>
                      </a:r>
                      <a:endParaRPr sz="1600" b="1" u="none" strike="noStrike" cap="none"/>
                    </a:p>
                  </a:txBody>
                  <a:tcPr marL="91450" marR="91450" marT="45725" marB="45725">
                    <a:solidFill>
                      <a:srgbClr val="93B3D7"/>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33 annuali interdisciplinari</a:t>
                      </a:r>
                      <a:endParaRPr sz="1600" u="none" strike="noStrike" cap="none"/>
                    </a:p>
                  </a:txBody>
                  <a:tcPr marL="91450" marR="91450" marT="45725" marB="45725">
                    <a:solidFill>
                      <a:srgbClr val="93B3D7"/>
                    </a:solidFill>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Effect transition="in" filter="fade">
                                      <p:cBhvr>
                                        <p:cTn id="7" dur="750"/>
                                        <p:tgtEl>
                                          <p:spTgt spid="2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1">
                                            <p:txEl>
                                              <p:pRg st="1" end="1"/>
                                            </p:txEl>
                                          </p:spTgt>
                                        </p:tgtEl>
                                        <p:attrNameLst>
                                          <p:attrName>style.visibility</p:attrName>
                                        </p:attrNameLst>
                                      </p:cBhvr>
                                      <p:to>
                                        <p:strVal val="visible"/>
                                      </p:to>
                                    </p:set>
                                    <p:animEffect transition="in" filter="fade">
                                      <p:cBhvr>
                                        <p:cTn id="10" dur="750"/>
                                        <p:tgtEl>
                                          <p:spTgt spid="25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1">
                                            <p:txEl>
                                              <p:pRg st="2" end="2"/>
                                            </p:txEl>
                                          </p:spTgt>
                                        </p:tgtEl>
                                        <p:attrNameLst>
                                          <p:attrName>style.visibility</p:attrName>
                                        </p:attrNameLst>
                                      </p:cBhvr>
                                      <p:to>
                                        <p:strVal val="visible"/>
                                      </p:to>
                                    </p:set>
                                    <p:animEffect transition="in" filter="fade">
                                      <p:cBhvr>
                                        <p:cTn id="13" dur="750"/>
                                        <p:tgtEl>
                                          <p:spTgt spid="25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1">
                                            <p:txEl>
                                              <p:pRg st="3" end="3"/>
                                            </p:txEl>
                                          </p:spTgt>
                                        </p:tgtEl>
                                        <p:attrNameLst>
                                          <p:attrName>style.visibility</p:attrName>
                                        </p:attrNameLst>
                                      </p:cBhvr>
                                      <p:to>
                                        <p:strVal val="visible"/>
                                      </p:to>
                                    </p:set>
                                    <p:animEffect transition="in" filter="fade">
                                      <p:cBhvr>
                                        <p:cTn id="16" dur="750"/>
                                        <p:tgtEl>
                                          <p:spTgt spid="251">
                                            <p:txEl>
                                              <p:pRg st="3" end="3"/>
                                            </p:txEl>
                                          </p:spTgt>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252"/>
                                        </p:tgtEl>
                                        <p:attrNameLst>
                                          <p:attrName>style.visibility</p:attrName>
                                        </p:attrNameLst>
                                      </p:cBhvr>
                                      <p:to>
                                        <p:strVal val="visible"/>
                                      </p:to>
                                    </p:set>
                                    <p:animEffect transition="in" filter="fade">
                                      <p:cBhvr>
                                        <p:cTn id="20"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p:nvPr/>
        </p:nvSpPr>
        <p:spPr>
          <a:xfrm>
            <a:off x="769271" y="151002"/>
            <a:ext cx="7786742"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00"/>
              </a:buClr>
              <a:buSzPts val="3600"/>
              <a:buFont typeface="Arial"/>
              <a:buNone/>
            </a:pPr>
            <a:r>
              <a:rPr lang="it-IT" sz="3600" b="1" i="0" u="none" strike="noStrike" cap="none">
                <a:solidFill>
                  <a:srgbClr val="FFFF00"/>
                </a:solidFill>
                <a:latin typeface="Arial"/>
                <a:ea typeface="Arial"/>
                <a:cs typeface="Arial"/>
                <a:sym typeface="Arial"/>
              </a:rPr>
              <a:t>OFFERTA FORMATIVA </a:t>
            </a:r>
            <a:endParaRPr sz="3600" b="1" i="0" u="none" strike="noStrike" cap="none">
              <a:solidFill>
                <a:srgbClr val="FFFF00"/>
              </a:solidFill>
              <a:latin typeface="Arial"/>
              <a:ea typeface="Arial"/>
              <a:cs typeface="Arial"/>
              <a:sym typeface="Arial"/>
            </a:endParaRPr>
          </a:p>
          <a:p>
            <a:pPr marL="0" marR="0" lvl="0" indent="0" algn="l" rtl="0">
              <a:spcBef>
                <a:spcPts val="0"/>
              </a:spcBef>
              <a:spcAft>
                <a:spcPts val="0"/>
              </a:spcAft>
              <a:buClr>
                <a:schemeClr val="dk1"/>
              </a:buClr>
              <a:buSzPts val="2800"/>
              <a:buFont typeface="Constantia"/>
              <a:buNone/>
            </a:pPr>
            <a:endParaRPr sz="2800" b="0" i="0" u="none" strike="noStrike" cap="none">
              <a:solidFill>
                <a:schemeClr val="dk1"/>
              </a:solidFill>
              <a:latin typeface="Algerian"/>
              <a:ea typeface="Algerian"/>
              <a:cs typeface="Algerian"/>
              <a:sym typeface="Algerian"/>
            </a:endParaRPr>
          </a:p>
          <a:p>
            <a:pPr marL="0" marR="0" lvl="0" indent="0" algn="l" rtl="0">
              <a:spcBef>
                <a:spcPts val="0"/>
              </a:spcBef>
              <a:spcAft>
                <a:spcPts val="0"/>
              </a:spcAft>
              <a:buClr>
                <a:schemeClr val="dk1"/>
              </a:buClr>
              <a:buSzPts val="2800"/>
              <a:buFont typeface="Constantia"/>
              <a:buNone/>
            </a:pPr>
            <a:endParaRPr sz="2800" b="0" i="0" u="none" strike="noStrike" cap="none">
              <a:solidFill>
                <a:schemeClr val="dk1"/>
              </a:solidFill>
              <a:latin typeface="Algerian"/>
              <a:ea typeface="Algerian"/>
              <a:cs typeface="Algerian"/>
              <a:sym typeface="Algerian"/>
            </a:endParaRPr>
          </a:p>
          <a:p>
            <a:pPr marL="0" marR="0" lvl="0" indent="0" algn="l" rtl="0">
              <a:spcBef>
                <a:spcPts val="0"/>
              </a:spcBef>
              <a:spcAft>
                <a:spcPts val="0"/>
              </a:spcAft>
              <a:buClr>
                <a:schemeClr val="dk1"/>
              </a:buClr>
              <a:buSzPts val="2800"/>
              <a:buFont typeface="Constantia"/>
              <a:buNone/>
            </a:pPr>
            <a:endParaRPr sz="2800" b="0" i="0" u="none" strike="noStrike" cap="none">
              <a:solidFill>
                <a:schemeClr val="dk1"/>
              </a:solidFill>
              <a:latin typeface="Calibri"/>
              <a:ea typeface="Calibri"/>
              <a:cs typeface="Calibri"/>
              <a:sym typeface="Calibri"/>
            </a:endParaRPr>
          </a:p>
        </p:txBody>
      </p:sp>
      <p:graphicFrame>
        <p:nvGraphicFramePr>
          <p:cNvPr id="258" name="Google Shape;258;p14"/>
          <p:cNvGraphicFramePr/>
          <p:nvPr/>
        </p:nvGraphicFramePr>
        <p:xfrm>
          <a:off x="500037" y="792769"/>
          <a:ext cx="3000000" cy="3000000"/>
        </p:xfrm>
        <a:graphic>
          <a:graphicData uri="http://schemas.openxmlformats.org/drawingml/2006/table">
            <a:tbl>
              <a:tblPr firstRow="1" bandRow="1">
                <a:noFill/>
                <a:tableStyleId>{7F76BE24-7B6A-4B5D-88B9-BA5F7DB75761}</a:tableStyleId>
              </a:tblPr>
              <a:tblGrid>
                <a:gridCol w="4950225">
                  <a:extLst>
                    <a:ext uri="{9D8B030D-6E8A-4147-A177-3AD203B41FA5}">
                      <a16:colId xmlns:a16="http://schemas.microsoft.com/office/drawing/2014/main" val="20000"/>
                    </a:ext>
                  </a:extLst>
                </a:gridCol>
                <a:gridCol w="3193700">
                  <a:extLst>
                    <a:ext uri="{9D8B030D-6E8A-4147-A177-3AD203B41FA5}">
                      <a16:colId xmlns:a16="http://schemas.microsoft.com/office/drawing/2014/main" val="20001"/>
                    </a:ext>
                  </a:extLst>
                </a:gridCol>
              </a:tblGrid>
              <a:tr h="225425">
                <a:tc gridSpan="2">
                  <a:txBody>
                    <a:bodyPr/>
                    <a:lstStyle/>
                    <a:p>
                      <a:pPr marL="0" marR="0" lvl="0" indent="0" algn="ctr" rtl="0">
                        <a:spcBef>
                          <a:spcPts val="0"/>
                        </a:spcBef>
                        <a:spcAft>
                          <a:spcPts val="0"/>
                        </a:spcAft>
                        <a:buClr>
                          <a:schemeClr val="lt1"/>
                        </a:buClr>
                        <a:buSzPts val="2000"/>
                        <a:buFont typeface="Constantia"/>
                        <a:buNone/>
                      </a:pPr>
                      <a:r>
                        <a:rPr lang="it-IT" sz="2000" u="none" strike="noStrike" cap="none">
                          <a:solidFill>
                            <a:schemeClr val="lt1"/>
                          </a:solidFill>
                        </a:rPr>
                        <a:t> </a:t>
                      </a:r>
                      <a:r>
                        <a:rPr lang="it-IT" sz="2400" u="none" strike="noStrike" cap="none">
                          <a:solidFill>
                            <a:schemeClr val="lt1"/>
                          </a:solidFill>
                        </a:rPr>
                        <a:t>OFFERTA SCUOLA PRIMARIA –  classi quarte/quinte</a:t>
                      </a:r>
                      <a:endParaRPr sz="2400" u="none" strike="noStrike" cap="none">
                        <a:solidFill>
                          <a:schemeClr val="lt1"/>
                        </a:solidFill>
                      </a:endParaRPr>
                    </a:p>
                  </a:txBody>
                  <a:tcPr marL="91450" marR="91450" marT="45725" marB="45725">
                    <a:solidFill>
                      <a:schemeClr val="dk1"/>
                    </a:solidFill>
                  </a:tcPr>
                </a:tc>
                <a:tc hMerge="1">
                  <a:txBody>
                    <a:bodyPr/>
                    <a:lstStyle/>
                    <a:p>
                      <a:endParaRPr lang="it-IT"/>
                    </a:p>
                  </a:txBody>
                  <a:tcPr/>
                </a:tc>
                <a:extLst>
                  <a:ext uri="{0D108BD9-81ED-4DB2-BD59-A6C34878D82A}">
                    <a16:rowId xmlns:a16="http://schemas.microsoft.com/office/drawing/2014/main" val="10000"/>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ITALIANO</a:t>
                      </a:r>
                      <a:endParaRPr sz="1600" b="1" u="none" strike="noStrike" cap="none"/>
                    </a:p>
                  </a:txBody>
                  <a:tcPr marL="91450" marR="91450" marT="45725" marB="45725">
                    <a:solidFill>
                      <a:srgbClr val="FFCCFF"/>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7</a:t>
                      </a:r>
                      <a:endParaRPr sz="1600" u="none" strike="noStrike" cap="none"/>
                    </a:p>
                  </a:txBody>
                  <a:tcPr marL="91450" marR="91450" marT="45725" marB="45725">
                    <a:solidFill>
                      <a:srgbClr val="FFCCFF"/>
                    </a:solidFill>
                  </a:tcPr>
                </a:tc>
                <a:extLst>
                  <a:ext uri="{0D108BD9-81ED-4DB2-BD59-A6C34878D82A}">
                    <a16:rowId xmlns:a16="http://schemas.microsoft.com/office/drawing/2014/main" val="10001"/>
                  </a:ext>
                </a:extLst>
              </a:tr>
              <a:tr h="47802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solidFill>
                            <a:schemeClr val="dk1"/>
                          </a:solidFill>
                        </a:rPr>
                        <a:t>MATEMATICA</a:t>
                      </a:r>
                      <a:endParaRPr sz="1600" u="none" strike="noStrike" cap="none">
                        <a:solidFill>
                          <a:schemeClr val="dk1"/>
                        </a:solidFill>
                      </a:endParaRPr>
                    </a:p>
                  </a:txBody>
                  <a:tcPr marL="91450" marR="91450" marT="45725" marB="45725">
                    <a:solidFill>
                      <a:srgbClr val="FFFFCC"/>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solidFill>
                            <a:schemeClr val="dk1"/>
                          </a:solidFill>
                        </a:rPr>
                        <a:t> 7</a:t>
                      </a:r>
                      <a:endParaRPr sz="1600" u="none" strike="noStrike" cap="none">
                        <a:solidFill>
                          <a:schemeClr val="dk1"/>
                        </a:solidFill>
                      </a:endParaRPr>
                    </a:p>
                  </a:txBody>
                  <a:tcPr marL="91450" marR="91450" marT="45725" marB="45725">
                    <a:solidFill>
                      <a:srgbClr val="FFFFCC"/>
                    </a:solidFill>
                  </a:tcPr>
                </a:tc>
                <a:extLst>
                  <a:ext uri="{0D108BD9-81ED-4DB2-BD59-A6C34878D82A}">
                    <a16:rowId xmlns:a16="http://schemas.microsoft.com/office/drawing/2014/main" val="10002"/>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STORIA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800" u="none" strike="noStrike" cap="none"/>
                    </a:p>
                  </a:txBody>
                  <a:tcPr marL="91450" marR="91450" marT="45725" marB="45725"/>
                </a:tc>
                <a:extLst>
                  <a:ext uri="{0D108BD9-81ED-4DB2-BD59-A6C34878D82A}">
                    <a16:rowId xmlns:a16="http://schemas.microsoft.com/office/drawing/2014/main" val="10003"/>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GEOGRAFIA</a:t>
                      </a:r>
                      <a:endParaRPr sz="1600" b="1" u="none" strike="noStrike" cap="none"/>
                    </a:p>
                  </a:txBody>
                  <a:tcPr marL="91450" marR="91450" marT="45725" marB="45725">
                    <a:solidFill>
                      <a:srgbClr val="FFFFCC"/>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800" u="none" strike="noStrike" cap="none"/>
                    </a:p>
                  </a:txBody>
                  <a:tcPr marL="91450" marR="91450" marT="45725" marB="45725">
                    <a:solidFill>
                      <a:srgbClr val="FFFFCC"/>
                    </a:solidFill>
                  </a:tcPr>
                </a:tc>
                <a:extLst>
                  <a:ext uri="{0D108BD9-81ED-4DB2-BD59-A6C34878D82A}">
                    <a16:rowId xmlns:a16="http://schemas.microsoft.com/office/drawing/2014/main" val="10004"/>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SCIENZE E TECNOLOGIA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05"/>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INGLESE</a:t>
                      </a:r>
                      <a:endParaRPr sz="1600" b="1" u="none" strike="noStrike" cap="none"/>
                    </a:p>
                  </a:txBody>
                  <a:tcPr marL="91450" marR="91450" marT="45725" marB="45725">
                    <a:solidFill>
                      <a:schemeClr val="lt1"/>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 3</a:t>
                      </a:r>
                      <a:endParaRPr sz="1800" u="none" strike="noStrike" cap="none"/>
                    </a:p>
                  </a:txBody>
                  <a:tcPr marL="91450" marR="91450" marT="45725" marB="45725">
                    <a:solidFill>
                      <a:schemeClr val="lt1"/>
                    </a:solidFill>
                  </a:tcPr>
                </a:tc>
                <a:extLst>
                  <a:ext uri="{0D108BD9-81ED-4DB2-BD59-A6C34878D82A}">
                    <a16:rowId xmlns:a16="http://schemas.microsoft.com/office/drawing/2014/main" val="10006"/>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ARTE e  IMMAGINE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tc>
                <a:extLst>
                  <a:ext uri="{0D108BD9-81ED-4DB2-BD59-A6C34878D82A}">
                    <a16:rowId xmlns:a16="http://schemas.microsoft.com/office/drawing/2014/main" val="10007"/>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MUSICA</a:t>
                      </a:r>
                      <a:endParaRPr sz="1600" b="1" u="none" strike="noStrike" cap="none"/>
                    </a:p>
                  </a:txBody>
                  <a:tcPr marL="91450" marR="91450" marT="45725" marB="45725">
                    <a:solidFill>
                      <a:srgbClr val="FFFFCC"/>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solidFill>
                      <a:srgbClr val="FFFFCC"/>
                    </a:solidFill>
                  </a:tcPr>
                </a:tc>
                <a:extLst>
                  <a:ext uri="{0D108BD9-81ED-4DB2-BD59-A6C34878D82A}">
                    <a16:rowId xmlns:a16="http://schemas.microsoft.com/office/drawing/2014/main" val="10008"/>
                  </a:ext>
                </a:extLst>
              </a:tr>
              <a:tr h="433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EDUCAZIONE MOTORIA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09"/>
                  </a:ext>
                </a:extLst>
              </a:tr>
              <a:tr h="50717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RELIGIONE /ALTERNATIVA I.R.C</a:t>
                      </a:r>
                      <a:endParaRPr sz="1600" b="1" u="none" strike="noStrike" cap="none"/>
                    </a:p>
                  </a:txBody>
                  <a:tcPr marL="91450" marR="91450" marT="45725" marB="45725">
                    <a:solidFill>
                      <a:srgbClr val="FFFFCC"/>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solidFill>
                      <a:srgbClr val="FFFFCC"/>
                    </a:solidFill>
                  </a:tcPr>
                </a:tc>
                <a:extLst>
                  <a:ext uri="{0D108BD9-81ED-4DB2-BD59-A6C34878D82A}">
                    <a16:rowId xmlns:a16="http://schemas.microsoft.com/office/drawing/2014/main" val="10010"/>
                  </a:ext>
                </a:extLst>
              </a:tr>
              <a:tr h="50717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EDUCAZIONE CIVICA</a:t>
                      </a:r>
                      <a:endParaRPr sz="1600" b="1" u="none" strike="noStrike" cap="none"/>
                    </a:p>
                  </a:txBody>
                  <a:tcPr marL="91450" marR="91450" marT="45725" marB="45725">
                    <a:solidFill>
                      <a:srgbClr val="93B3D7"/>
                    </a:solidFill>
                  </a:tcPr>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33 annuali interdisciplinari</a:t>
                      </a:r>
                      <a:endParaRPr sz="1600" u="none" strike="noStrike" cap="none"/>
                    </a:p>
                  </a:txBody>
                  <a:tcPr marL="91450" marR="91450" marT="45725" marB="45725">
                    <a:solidFill>
                      <a:srgbClr val="93B3D7"/>
                    </a:solidFill>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animEffect transition="in" filter="fade">
                                      <p:cBhvr>
                                        <p:cTn id="7" dur="750"/>
                                        <p:tgtEl>
                                          <p:spTgt spid="25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7">
                                            <p:txEl>
                                              <p:pRg st="1" end="1"/>
                                            </p:txEl>
                                          </p:spTgt>
                                        </p:tgtEl>
                                        <p:attrNameLst>
                                          <p:attrName>style.visibility</p:attrName>
                                        </p:attrNameLst>
                                      </p:cBhvr>
                                      <p:to>
                                        <p:strVal val="visible"/>
                                      </p:to>
                                    </p:set>
                                    <p:animEffect transition="in" filter="fade">
                                      <p:cBhvr>
                                        <p:cTn id="10" dur="750"/>
                                        <p:tgtEl>
                                          <p:spTgt spid="25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7">
                                            <p:txEl>
                                              <p:pRg st="2" end="2"/>
                                            </p:txEl>
                                          </p:spTgt>
                                        </p:tgtEl>
                                        <p:attrNameLst>
                                          <p:attrName>style.visibility</p:attrName>
                                        </p:attrNameLst>
                                      </p:cBhvr>
                                      <p:to>
                                        <p:strVal val="visible"/>
                                      </p:to>
                                    </p:set>
                                    <p:animEffect transition="in" filter="fade">
                                      <p:cBhvr>
                                        <p:cTn id="13" dur="750"/>
                                        <p:tgtEl>
                                          <p:spTgt spid="25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57">
                                            <p:txEl>
                                              <p:pRg st="3" end="3"/>
                                            </p:txEl>
                                          </p:spTgt>
                                        </p:tgtEl>
                                        <p:attrNameLst>
                                          <p:attrName>style.visibility</p:attrName>
                                        </p:attrNameLst>
                                      </p:cBhvr>
                                      <p:to>
                                        <p:strVal val="visible"/>
                                      </p:to>
                                    </p:set>
                                    <p:animEffect transition="in" filter="fade">
                                      <p:cBhvr>
                                        <p:cTn id="16" dur="750"/>
                                        <p:tgtEl>
                                          <p:spTgt spid="257">
                                            <p:txEl>
                                              <p:pRg st="3" end="3"/>
                                            </p:txEl>
                                          </p:spTgt>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258"/>
                                        </p:tgtEl>
                                        <p:attrNameLst>
                                          <p:attrName>style.visibility</p:attrName>
                                        </p:attrNameLst>
                                      </p:cBhvr>
                                      <p:to>
                                        <p:strVal val="visible"/>
                                      </p:to>
                                    </p:set>
                                    <p:animEffect transition="in" filter="fade">
                                      <p:cBhvr>
                                        <p:cTn id="20"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5"/>
          <p:cNvSpPr txBox="1"/>
          <p:nvPr/>
        </p:nvSpPr>
        <p:spPr>
          <a:xfrm>
            <a:off x="451219" y="3457460"/>
            <a:ext cx="8182200" cy="3355500"/>
          </a:xfrm>
          <a:prstGeom prst="rect">
            <a:avLst/>
          </a:prstGeom>
          <a:noFill/>
          <a:ln w="76200"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800"/>
              <a:buFont typeface="Arial"/>
              <a:buNone/>
            </a:pPr>
            <a:r>
              <a:rPr lang="it-IT" sz="1800" b="0" i="0" u="none" strike="noStrike" cap="none">
                <a:solidFill>
                  <a:schemeClr val="lt1"/>
                </a:solidFill>
                <a:latin typeface="Arial"/>
                <a:ea typeface="Arial"/>
                <a:cs typeface="Arial"/>
                <a:sym typeface="Arial"/>
              </a:rPr>
              <a:t>La  </a:t>
            </a:r>
            <a:r>
              <a:rPr lang="it-IT" sz="1800" b="1" i="0" u="none" strike="noStrike" cap="none">
                <a:solidFill>
                  <a:schemeClr val="lt1"/>
                </a:solidFill>
                <a:latin typeface="Arial"/>
                <a:ea typeface="Arial"/>
                <a:cs typeface="Arial"/>
                <a:sym typeface="Arial"/>
              </a:rPr>
              <a:t>Scuola Secondaria di Primo Grado</a:t>
            </a:r>
            <a:r>
              <a:rPr lang="it-IT" sz="1800" b="0" i="0" u="none" strike="noStrike" cap="none">
                <a:solidFill>
                  <a:schemeClr val="lt1"/>
                </a:solidFill>
                <a:latin typeface="Arial"/>
                <a:ea typeface="Arial"/>
                <a:cs typeface="Arial"/>
                <a:sym typeface="Arial"/>
              </a:rPr>
              <a:t> propone un’offerta formativa articolata in due percorsi: </a:t>
            </a:r>
            <a:endParaRPr sz="1800" b="0" i="0" u="none" strike="noStrike" cap="none">
              <a:solidFill>
                <a:schemeClr val="lt1"/>
              </a:solidFill>
              <a:latin typeface="Arial"/>
              <a:ea typeface="Arial"/>
              <a:cs typeface="Arial"/>
              <a:sym typeface="Arial"/>
            </a:endParaRPr>
          </a:p>
          <a:p>
            <a:pPr marL="0" marR="0" lvl="0" indent="0" algn="just" rtl="0">
              <a:spcBef>
                <a:spcPts val="0"/>
              </a:spcBef>
              <a:spcAft>
                <a:spcPts val="0"/>
              </a:spcAft>
              <a:buClr>
                <a:schemeClr val="dk1"/>
              </a:buClr>
              <a:buSzPts val="1800"/>
              <a:buFont typeface="Arial"/>
              <a:buNone/>
            </a:pPr>
            <a:r>
              <a:rPr lang="it-IT" sz="1800" b="1" i="0" u="none" strike="noStrike" cap="none">
                <a:solidFill>
                  <a:srgbClr val="FFC000"/>
                </a:solidFill>
                <a:latin typeface="Arial"/>
                <a:ea typeface="Arial"/>
                <a:cs typeface="Arial"/>
                <a:sym typeface="Arial"/>
              </a:rPr>
              <a:t>Corso di Strumento</a:t>
            </a:r>
            <a:endParaRPr sz="1800" b="0" i="0" u="none" strike="noStrike" cap="none">
              <a:solidFill>
                <a:srgbClr val="FFC000"/>
              </a:solidFill>
              <a:latin typeface="Century Gothic"/>
              <a:ea typeface="Century Gothic"/>
              <a:cs typeface="Century Gothic"/>
              <a:sym typeface="Century Gothic"/>
            </a:endParaRPr>
          </a:p>
          <a:p>
            <a:pPr marL="0" marR="0" lvl="0" indent="0" algn="just" rtl="0">
              <a:spcBef>
                <a:spcPts val="0"/>
              </a:spcBef>
              <a:spcAft>
                <a:spcPts val="0"/>
              </a:spcAft>
              <a:buClr>
                <a:schemeClr val="lt1"/>
              </a:buClr>
              <a:buSzPts val="1800"/>
              <a:buFont typeface="Noto Sans Symbols"/>
              <a:buChar char="⮚"/>
            </a:pPr>
            <a:r>
              <a:rPr lang="it-IT" sz="1800" b="0" i="0" u="none" strike="noStrike" cap="none">
                <a:solidFill>
                  <a:schemeClr val="lt1"/>
                </a:solidFill>
                <a:latin typeface="Arial"/>
                <a:ea typeface="Arial"/>
                <a:cs typeface="Arial"/>
                <a:sym typeface="Arial"/>
              </a:rPr>
              <a:t>33 ore settimanali</a:t>
            </a:r>
            <a:endParaRPr sz="1800" b="0" i="0" u="none" strike="noStrike" cap="none">
              <a:solidFill>
                <a:schemeClr val="lt1"/>
              </a:solidFill>
              <a:latin typeface="Arial"/>
              <a:ea typeface="Arial"/>
              <a:cs typeface="Arial"/>
              <a:sym typeface="Arial"/>
            </a:endParaRPr>
          </a:p>
          <a:p>
            <a:pPr marL="0" marR="0" lvl="0" indent="0" algn="just" rtl="0">
              <a:spcBef>
                <a:spcPts val="0"/>
              </a:spcBef>
              <a:spcAft>
                <a:spcPts val="0"/>
              </a:spcAft>
              <a:buNone/>
            </a:pPr>
            <a:r>
              <a:rPr lang="it-IT" sz="1800" b="1" i="0" u="none" strike="noStrike" cap="none">
                <a:solidFill>
                  <a:srgbClr val="FFC000"/>
                </a:solidFill>
                <a:latin typeface="Arial"/>
                <a:ea typeface="Arial"/>
                <a:cs typeface="Arial"/>
                <a:sym typeface="Arial"/>
              </a:rPr>
              <a:t>Corso Normale </a:t>
            </a:r>
            <a:endParaRPr sz="1800" b="0" i="0" u="none" strike="noStrike" cap="none">
              <a:solidFill>
                <a:srgbClr val="FFC000"/>
              </a:solidFill>
              <a:latin typeface="Century Gothic"/>
              <a:ea typeface="Century Gothic"/>
              <a:cs typeface="Century Gothic"/>
              <a:sym typeface="Century Gothic"/>
            </a:endParaRPr>
          </a:p>
          <a:p>
            <a:pPr marL="0" marR="0" lvl="0" indent="0" algn="just" rtl="0">
              <a:spcBef>
                <a:spcPts val="0"/>
              </a:spcBef>
              <a:spcAft>
                <a:spcPts val="0"/>
              </a:spcAft>
              <a:buClr>
                <a:schemeClr val="lt1"/>
              </a:buClr>
              <a:buSzPts val="1800"/>
              <a:buFont typeface="Noto Sans Symbols"/>
              <a:buChar char="⮚"/>
            </a:pPr>
            <a:r>
              <a:rPr lang="it-IT" sz="1800" b="0" i="0" u="none" strike="noStrike" cap="none">
                <a:solidFill>
                  <a:schemeClr val="lt1"/>
                </a:solidFill>
                <a:latin typeface="Arial"/>
                <a:ea typeface="Arial"/>
                <a:cs typeface="Arial"/>
                <a:sym typeface="Arial"/>
              </a:rPr>
              <a:t>30 ore settimanali. </a:t>
            </a:r>
            <a:endParaRPr sz="1800" b="0" i="0" u="none" strike="noStrike" cap="none">
              <a:solidFill>
                <a:schemeClr val="lt1"/>
              </a:solidFill>
              <a:latin typeface="Century Gothic"/>
              <a:ea typeface="Century Gothic"/>
              <a:cs typeface="Century Gothic"/>
              <a:sym typeface="Century Gothic"/>
            </a:endParaRPr>
          </a:p>
          <a:p>
            <a:pPr marL="0" marR="0" lvl="0" indent="0" algn="just" rtl="0">
              <a:spcBef>
                <a:spcPts val="0"/>
              </a:spcBef>
              <a:spcAft>
                <a:spcPts val="0"/>
              </a:spcAft>
              <a:buClr>
                <a:schemeClr val="dk1"/>
              </a:buClr>
              <a:buSzPts val="1800"/>
              <a:buFont typeface="Arial"/>
              <a:buNone/>
            </a:pPr>
            <a:r>
              <a:rPr lang="it-IT" sz="1800" b="0" i="0" u="none" strike="noStrike" cap="none">
                <a:solidFill>
                  <a:schemeClr val="lt1"/>
                </a:solidFill>
                <a:latin typeface="Arial"/>
                <a:ea typeface="Arial"/>
                <a:cs typeface="Arial"/>
                <a:sym typeface="Arial"/>
              </a:rPr>
              <a:t>La seconda lingua può essere scelta tra</a:t>
            </a:r>
            <a:r>
              <a:rPr lang="it-IT" sz="1800" b="1" i="0" u="none" strike="noStrike" cap="none">
                <a:solidFill>
                  <a:schemeClr val="lt1"/>
                </a:solidFill>
                <a:latin typeface="Arial"/>
                <a:ea typeface="Arial"/>
                <a:cs typeface="Arial"/>
                <a:sym typeface="Arial"/>
              </a:rPr>
              <a:t> Francese o Spagnolo.</a:t>
            </a:r>
            <a:endParaRPr sz="1800" b="0" i="0" u="none" strike="noStrike" cap="none">
              <a:solidFill>
                <a:schemeClr val="lt1"/>
              </a:solidFill>
              <a:latin typeface="Constantia"/>
              <a:ea typeface="Constantia"/>
              <a:cs typeface="Constantia"/>
              <a:sym typeface="Constantia"/>
            </a:endParaRPr>
          </a:p>
          <a:p>
            <a:pPr marL="0" marR="0" lvl="0" indent="0" algn="just" rtl="0">
              <a:spcBef>
                <a:spcPts val="0"/>
              </a:spcBef>
              <a:spcAft>
                <a:spcPts val="0"/>
              </a:spcAft>
              <a:buClr>
                <a:schemeClr val="dk1"/>
              </a:buClr>
              <a:buSzPts val="1800"/>
              <a:buFont typeface="Arial"/>
              <a:buNone/>
            </a:pPr>
            <a:r>
              <a:rPr lang="it-IT" sz="1800" b="1" i="0" u="none" strike="noStrike" cap="none">
                <a:solidFill>
                  <a:schemeClr val="lt1"/>
                </a:solidFill>
                <a:latin typeface="Arial"/>
                <a:ea typeface="Arial"/>
                <a:cs typeface="Arial"/>
                <a:sym typeface="Arial"/>
              </a:rPr>
              <a:t>Le lezioni si svolgono dal lunedì al venerdì, ore 08:00-14:00.</a:t>
            </a:r>
            <a:endParaRPr sz="1800" b="1" i="0" u="none" strike="noStrike" cap="none">
              <a:solidFill>
                <a:schemeClr val="lt1"/>
              </a:solidFill>
              <a:latin typeface="Constantia"/>
              <a:ea typeface="Constantia"/>
              <a:cs typeface="Constantia"/>
              <a:sym typeface="Constantia"/>
            </a:endParaRPr>
          </a:p>
          <a:p>
            <a:pPr marL="0" marR="0" lvl="0" indent="0" algn="just" rtl="0">
              <a:spcBef>
                <a:spcPts val="0"/>
              </a:spcBef>
              <a:spcAft>
                <a:spcPts val="0"/>
              </a:spcAft>
              <a:buClr>
                <a:schemeClr val="dk1"/>
              </a:buClr>
              <a:buSzPts val="1800"/>
              <a:buFont typeface="Arial"/>
              <a:buNone/>
            </a:pPr>
            <a:r>
              <a:rPr lang="it-IT" sz="1800" b="1" i="0" u="none" strike="noStrike" cap="none">
                <a:solidFill>
                  <a:schemeClr val="lt1"/>
                </a:solidFill>
                <a:latin typeface="Arial"/>
                <a:ea typeface="Arial"/>
                <a:cs typeface="Arial"/>
                <a:sym typeface="Arial"/>
              </a:rPr>
              <a:t>È inoltre dotata di una ricca BIBLIOTECA, di un’AULA MAGNA con attrezzatura multimediale</a:t>
            </a:r>
            <a:r>
              <a:rPr lang="it-IT" sz="1800" b="1" i="0" u="none" strike="noStrike" cap="none">
                <a:solidFill>
                  <a:schemeClr val="lt1"/>
                </a:solidFill>
                <a:latin typeface="Century Gothic"/>
                <a:ea typeface="Century Gothic"/>
                <a:cs typeface="Century Gothic"/>
                <a:sym typeface="Century Gothic"/>
              </a:rPr>
              <a:t> </a:t>
            </a:r>
            <a:r>
              <a:rPr lang="it-IT" sz="1800" b="1" i="0" u="none" strike="noStrike" cap="none">
                <a:solidFill>
                  <a:schemeClr val="lt1"/>
                </a:solidFill>
                <a:latin typeface="Arial"/>
                <a:ea typeface="Arial"/>
                <a:cs typeface="Arial"/>
                <a:sym typeface="Arial"/>
              </a:rPr>
              <a:t>e di 6 laboratori: </a:t>
            </a:r>
            <a:endParaRPr sz="1800" b="0"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600"/>
              <a:buFont typeface="Arial"/>
              <a:buNone/>
            </a:pPr>
            <a:r>
              <a:rPr lang="it-IT" sz="1600" b="1" i="0" u="none" strike="noStrike" cap="none">
                <a:solidFill>
                  <a:schemeClr val="lt1"/>
                </a:solidFill>
                <a:latin typeface="Arial"/>
                <a:ea typeface="Arial"/>
                <a:cs typeface="Arial"/>
                <a:sym typeface="Arial"/>
              </a:rPr>
              <a:t>LINGUISTICO	- SCIENTIFICO-  ARTISTICO	-INFORMATICA,</a:t>
            </a:r>
            <a:endParaRPr sz="1800" b="0"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600"/>
              <a:buFont typeface="Arial"/>
              <a:buNone/>
            </a:pPr>
            <a:r>
              <a:rPr lang="it-IT" sz="1600" b="1" i="0" u="none" strike="noStrike" cap="none">
                <a:solidFill>
                  <a:schemeClr val="lt1"/>
                </a:solidFill>
                <a:latin typeface="Arial"/>
                <a:ea typeface="Arial"/>
                <a:cs typeface="Arial"/>
                <a:sym typeface="Arial"/>
              </a:rPr>
              <a:t>MUSICALE - MULTIATTIVITA’</a:t>
            </a:r>
            <a:endParaRPr sz="1600" b="1" i="0" u="none" strike="noStrike" cap="none">
              <a:solidFill>
                <a:schemeClr val="lt1"/>
              </a:solidFill>
              <a:latin typeface="Constantia"/>
              <a:ea typeface="Constantia"/>
              <a:cs typeface="Constantia"/>
              <a:sym typeface="Constantia"/>
            </a:endParaRPr>
          </a:p>
        </p:txBody>
      </p:sp>
      <p:sp>
        <p:nvSpPr>
          <p:cNvPr id="264" name="Google Shape;264;p15"/>
          <p:cNvSpPr/>
          <p:nvPr/>
        </p:nvSpPr>
        <p:spPr>
          <a:xfrm>
            <a:off x="451220" y="263628"/>
            <a:ext cx="8277144"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00"/>
              </a:buClr>
              <a:buSzPts val="6000"/>
              <a:buFont typeface="Corsiva"/>
              <a:buNone/>
            </a:pPr>
            <a:r>
              <a:rPr lang="it-IT" sz="6000" b="1" i="0" u="none" strike="noStrike" cap="none">
                <a:solidFill>
                  <a:srgbClr val="FFFF00"/>
                </a:solidFill>
                <a:latin typeface="Corsiva"/>
                <a:ea typeface="Corsiva"/>
                <a:cs typeface="Corsiva"/>
                <a:sym typeface="Corsiva"/>
              </a:rPr>
              <a:t>Scuola Secondaria </a:t>
            </a:r>
            <a:endParaRPr sz="6000" b="1" i="0" u="none" strike="noStrike" cap="none">
              <a:solidFill>
                <a:srgbClr val="FFFF00"/>
              </a:solidFill>
              <a:latin typeface="Corsiva"/>
              <a:ea typeface="Corsiva"/>
              <a:cs typeface="Corsiva"/>
              <a:sym typeface="Corsiva"/>
            </a:endParaRPr>
          </a:p>
        </p:txBody>
      </p:sp>
      <p:sp>
        <p:nvSpPr>
          <p:cNvPr id="265" name="Google Shape;265;p15"/>
          <p:cNvSpPr/>
          <p:nvPr/>
        </p:nvSpPr>
        <p:spPr>
          <a:xfrm>
            <a:off x="451219" y="222039"/>
            <a:ext cx="8182141" cy="3008049"/>
          </a:xfrm>
          <a:prstGeom prst="rect">
            <a:avLst/>
          </a:prstGeom>
          <a:noFill/>
          <a:ln w="57150" cap="flat" cmpd="sng">
            <a:solidFill>
              <a:srgbClr val="FFFF00"/>
            </a:solidFill>
            <a:prstDash val="solid"/>
            <a:round/>
            <a:headEnd type="none" w="sm" len="sm"/>
            <a:tailEnd type="none" w="sm" len="sm"/>
          </a:ln>
          <a:effectLst>
            <a:outerShdw blurRad="152400" dist="317500" dir="5400000" sx="90000" sy="-19000" rotWithShape="0">
              <a:srgbClr val="000000">
                <a:alpha val="14509"/>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8000"/>
              <a:buFont typeface="Constantia"/>
              <a:buNone/>
            </a:pPr>
            <a:endParaRPr sz="8000" b="1" i="0" u="none" strike="noStrike" cap="none">
              <a:solidFill>
                <a:srgbClr val="0070C0"/>
              </a:solidFill>
              <a:latin typeface="Corsiva"/>
              <a:ea typeface="Corsiva"/>
              <a:cs typeface="Corsiva"/>
              <a:sym typeface="Corsiva"/>
            </a:endParaRPr>
          </a:p>
        </p:txBody>
      </p:sp>
      <p:sp>
        <p:nvSpPr>
          <p:cNvPr id="266" name="Google Shape;266;p15"/>
          <p:cNvSpPr/>
          <p:nvPr/>
        </p:nvSpPr>
        <p:spPr>
          <a:xfrm>
            <a:off x="1356054" y="1049131"/>
            <a:ext cx="646747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al"/>
              <a:buNone/>
            </a:pPr>
            <a:r>
              <a:rPr lang="it-IT" sz="2400" b="1" i="0" u="none" strike="noStrike" cap="none">
                <a:solidFill>
                  <a:schemeClr val="dk1"/>
                </a:solidFill>
                <a:latin typeface="Arial"/>
                <a:ea typeface="Arial"/>
                <a:cs typeface="Arial"/>
                <a:sym typeface="Arial"/>
              </a:rPr>
              <a:t>Organizzazione oraria e funzionamento</a:t>
            </a:r>
            <a:endParaRPr sz="2400" b="0" i="0" u="none" strike="noStrike" cap="none">
              <a:solidFill>
                <a:schemeClr val="dk1"/>
              </a:solidFill>
              <a:latin typeface="Constantia"/>
              <a:ea typeface="Constantia"/>
              <a:cs typeface="Constantia"/>
              <a:sym typeface="Constantia"/>
            </a:endParaRPr>
          </a:p>
        </p:txBody>
      </p:sp>
      <p:pic>
        <p:nvPicPr>
          <p:cNvPr id="267" name="Google Shape;267;p15" descr="Immagine correlata"/>
          <p:cNvPicPr preferRelativeResize="0"/>
          <p:nvPr/>
        </p:nvPicPr>
        <p:blipFill rotWithShape="1">
          <a:blip r:embed="rId3">
            <a:alphaModFix/>
          </a:blip>
          <a:srcRect/>
          <a:stretch/>
        </p:blipFill>
        <p:spPr>
          <a:xfrm>
            <a:off x="724368" y="1594236"/>
            <a:ext cx="2250394" cy="1481473"/>
          </a:xfrm>
          <a:prstGeom prst="rect">
            <a:avLst/>
          </a:prstGeom>
          <a:solidFill>
            <a:srgbClr val="92D050"/>
          </a:solidFill>
          <a:ln w="76200" cap="flat" cmpd="sng">
            <a:solidFill>
              <a:srgbClr val="FFC000"/>
            </a:solidFill>
            <a:prstDash val="solid"/>
            <a:round/>
            <a:headEnd type="none" w="sm" len="sm"/>
            <a:tailEnd type="none" w="sm" len="sm"/>
          </a:ln>
        </p:spPr>
      </p:pic>
      <p:pic>
        <p:nvPicPr>
          <p:cNvPr id="268" name="Google Shape;268;p15"/>
          <p:cNvPicPr preferRelativeResize="0"/>
          <p:nvPr/>
        </p:nvPicPr>
        <p:blipFill rotWithShape="1">
          <a:blip r:embed="rId4">
            <a:alphaModFix/>
          </a:blip>
          <a:srcRect/>
          <a:stretch/>
        </p:blipFill>
        <p:spPr>
          <a:xfrm>
            <a:off x="3562618" y="1594237"/>
            <a:ext cx="2161286" cy="1497242"/>
          </a:xfrm>
          <a:prstGeom prst="rect">
            <a:avLst/>
          </a:prstGeom>
          <a:noFill/>
          <a:ln w="76200" cap="flat" cmpd="sng">
            <a:solidFill>
              <a:srgbClr val="FFC000"/>
            </a:solidFill>
            <a:prstDash val="solid"/>
            <a:round/>
            <a:headEnd type="none" w="sm" len="sm"/>
            <a:tailEnd type="none" w="sm" len="sm"/>
          </a:ln>
        </p:spPr>
      </p:pic>
      <p:pic>
        <p:nvPicPr>
          <p:cNvPr id="269" name="Google Shape;269;p15" descr="Immagine correlata"/>
          <p:cNvPicPr preferRelativeResize="0"/>
          <p:nvPr/>
        </p:nvPicPr>
        <p:blipFill rotWithShape="1">
          <a:blip r:embed="rId5">
            <a:alphaModFix/>
          </a:blip>
          <a:srcRect/>
          <a:stretch/>
        </p:blipFill>
        <p:spPr>
          <a:xfrm>
            <a:off x="6311760" y="1594236"/>
            <a:ext cx="2107872" cy="1481473"/>
          </a:xfrm>
          <a:prstGeom prst="rect">
            <a:avLst/>
          </a:prstGeom>
          <a:noFill/>
          <a:ln w="76200" cap="flat" cmpd="sng">
            <a:solidFill>
              <a:srgbClr val="FFC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5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xEl>
                                              <p:pRg st="0" end="0"/>
                                            </p:txEl>
                                          </p:spTgt>
                                        </p:tgtEl>
                                        <p:attrNameLst>
                                          <p:attrName>style.visibility</p:attrName>
                                        </p:attrNameLst>
                                      </p:cBhvr>
                                      <p:to>
                                        <p:strVal val="visible"/>
                                      </p:to>
                                    </p:set>
                                    <p:animEffect transition="in" filter="fade">
                                      <p:cBhvr>
                                        <p:cTn id="12" dur="500"/>
                                        <p:tgtEl>
                                          <p:spTgt spid="2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fade">
                                      <p:cBhvr>
                                        <p:cTn id="17" dur="2000"/>
                                        <p:tgtEl>
                                          <p:spTgt spid="267"/>
                                        </p:tgtEl>
                                      </p:cBhvr>
                                    </p:animEffect>
                                  </p:childTnLst>
                                </p:cTn>
                              </p:par>
                              <p:par>
                                <p:cTn id="18" presetID="10" presetClass="entr" presetSubtype="0" fill="hold" nodeType="withEffect">
                                  <p:stCondLst>
                                    <p:cond delay="0"/>
                                  </p:stCondLst>
                                  <p:childTnLst>
                                    <p:set>
                                      <p:cBhvr>
                                        <p:cTn id="19" dur="1" fill="hold">
                                          <p:stCondLst>
                                            <p:cond delay="0"/>
                                          </p:stCondLst>
                                        </p:cTn>
                                        <p:tgtEl>
                                          <p:spTgt spid="268"/>
                                        </p:tgtEl>
                                        <p:attrNameLst>
                                          <p:attrName>style.visibility</p:attrName>
                                        </p:attrNameLst>
                                      </p:cBhvr>
                                      <p:to>
                                        <p:strVal val="visible"/>
                                      </p:to>
                                    </p:set>
                                    <p:animEffect transition="in" filter="fade">
                                      <p:cBhvr>
                                        <p:cTn id="20" dur="2000"/>
                                        <p:tgtEl>
                                          <p:spTgt spid="268"/>
                                        </p:tgtEl>
                                      </p:cBhvr>
                                    </p:animEffect>
                                  </p:childTnLst>
                                </p:cTn>
                              </p:par>
                              <p:par>
                                <p:cTn id="21" presetID="10" presetClass="entr" presetSubtype="0" fill="hold" nodeType="withEffect">
                                  <p:stCondLst>
                                    <p:cond delay="0"/>
                                  </p:stCondLst>
                                  <p:childTnLst>
                                    <p:set>
                                      <p:cBhvr>
                                        <p:cTn id="22" dur="1" fill="hold">
                                          <p:stCondLst>
                                            <p:cond delay="0"/>
                                          </p:stCondLst>
                                        </p:cTn>
                                        <p:tgtEl>
                                          <p:spTgt spid="269"/>
                                        </p:tgtEl>
                                        <p:attrNameLst>
                                          <p:attrName>style.visibility</p:attrName>
                                        </p:attrNameLst>
                                      </p:cBhvr>
                                      <p:to>
                                        <p:strVal val="visible"/>
                                      </p:to>
                                    </p:set>
                                    <p:animEffect transition="in" filter="fade">
                                      <p:cBhvr>
                                        <p:cTn id="23" dur="2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p:nvPr/>
        </p:nvSpPr>
        <p:spPr>
          <a:xfrm>
            <a:off x="928662" y="0"/>
            <a:ext cx="778674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00"/>
              </a:buClr>
              <a:buSzPts val="3600"/>
              <a:buFont typeface="Arial"/>
              <a:buNone/>
            </a:pPr>
            <a:r>
              <a:rPr lang="it-IT" sz="3600" b="1" i="0" u="none" strike="noStrike" cap="none">
                <a:solidFill>
                  <a:srgbClr val="FFFF00"/>
                </a:solidFill>
                <a:latin typeface="Arial"/>
                <a:ea typeface="Arial"/>
                <a:cs typeface="Arial"/>
                <a:sym typeface="Arial"/>
              </a:rPr>
              <a:t>OFFERTA FORMATIVA </a:t>
            </a:r>
            <a:endParaRPr sz="3600" b="1" i="0" u="none" strike="noStrike" cap="none">
              <a:solidFill>
                <a:srgbClr val="FFFF00"/>
              </a:solidFill>
              <a:latin typeface="Arial"/>
              <a:ea typeface="Arial"/>
              <a:cs typeface="Arial"/>
              <a:sym typeface="Arial"/>
            </a:endParaRPr>
          </a:p>
        </p:txBody>
      </p:sp>
      <p:graphicFrame>
        <p:nvGraphicFramePr>
          <p:cNvPr id="275" name="Google Shape;275;p16"/>
          <p:cNvGraphicFramePr/>
          <p:nvPr/>
        </p:nvGraphicFramePr>
        <p:xfrm>
          <a:off x="571479" y="590323"/>
          <a:ext cx="3000000" cy="3000000"/>
        </p:xfrm>
        <a:graphic>
          <a:graphicData uri="http://schemas.openxmlformats.org/drawingml/2006/table">
            <a:tbl>
              <a:tblPr firstRow="1" bandRow="1">
                <a:noFill/>
                <a:tableStyleId>{7F76BE24-7B6A-4B5D-88B9-BA5F7DB75761}</a:tableStyleId>
              </a:tblPr>
              <a:tblGrid>
                <a:gridCol w="4950225">
                  <a:extLst>
                    <a:ext uri="{9D8B030D-6E8A-4147-A177-3AD203B41FA5}">
                      <a16:colId xmlns:a16="http://schemas.microsoft.com/office/drawing/2014/main" val="20000"/>
                    </a:ext>
                  </a:extLst>
                </a:gridCol>
                <a:gridCol w="3193700">
                  <a:extLst>
                    <a:ext uri="{9D8B030D-6E8A-4147-A177-3AD203B41FA5}">
                      <a16:colId xmlns:a16="http://schemas.microsoft.com/office/drawing/2014/main" val="20001"/>
                    </a:ext>
                  </a:extLst>
                </a:gridCol>
              </a:tblGrid>
              <a:tr h="379800">
                <a:tc>
                  <a:txBody>
                    <a:bodyPr/>
                    <a:lstStyle/>
                    <a:p>
                      <a:pPr marL="0" marR="0" lvl="0" indent="0" algn="ctr" rtl="0">
                        <a:spcBef>
                          <a:spcPts val="0"/>
                        </a:spcBef>
                        <a:spcAft>
                          <a:spcPts val="0"/>
                        </a:spcAft>
                        <a:buClr>
                          <a:schemeClr val="dk1"/>
                        </a:buClr>
                        <a:buSzPts val="2800"/>
                        <a:buFont typeface="Constantia"/>
                        <a:buNone/>
                      </a:pPr>
                      <a:r>
                        <a:rPr lang="it-IT" sz="2800" u="none" strike="noStrike" cap="none"/>
                        <a:t>Corso di strumento musicale</a:t>
                      </a:r>
                      <a:endParaRPr sz="2800"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Distribuzione oraria settimanale</a:t>
                      </a:r>
                      <a:endParaRPr sz="1600" u="none" strike="noStrike" cap="none"/>
                    </a:p>
                  </a:txBody>
                  <a:tcPr marL="91450" marR="91450" marT="45725" marB="45725" anchor="ctr"/>
                </a:tc>
                <a:extLst>
                  <a:ext uri="{0D108BD9-81ED-4DB2-BD59-A6C34878D82A}">
                    <a16:rowId xmlns:a16="http://schemas.microsoft.com/office/drawing/2014/main" val="10000"/>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ITALIANO</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5</a:t>
                      </a:r>
                      <a:endParaRPr sz="1600" u="none" strike="noStrike" cap="none"/>
                    </a:p>
                  </a:txBody>
                  <a:tcPr marL="91450" marR="91450" marT="45725" marB="45725"/>
                </a:tc>
                <a:extLst>
                  <a:ext uri="{0D108BD9-81ED-4DB2-BD59-A6C34878D82A}">
                    <a16:rowId xmlns:a16="http://schemas.microsoft.com/office/drawing/2014/main" val="10001"/>
                  </a:ext>
                </a:extLst>
              </a:tr>
              <a:tr h="593125">
                <a:tc>
                  <a:txBody>
                    <a:bodyPr/>
                    <a:lstStyle/>
                    <a:p>
                      <a:pPr marL="0" marR="0" lvl="0" indent="0" algn="ctr" rtl="0">
                        <a:spcBef>
                          <a:spcPts val="0"/>
                        </a:spcBef>
                        <a:spcAft>
                          <a:spcPts val="0"/>
                        </a:spcAft>
                        <a:buClr>
                          <a:schemeClr val="dk1"/>
                        </a:buClr>
                        <a:buSzPts val="1400"/>
                        <a:buFont typeface="Constantia"/>
                        <a:buNone/>
                      </a:pPr>
                      <a:r>
                        <a:rPr lang="it-IT" sz="1400" b="1" u="none" strike="noStrike" cap="none"/>
                        <a:t>APPROFONDIMENTO </a:t>
                      </a:r>
                      <a:r>
                        <a:rPr lang="it-IT" sz="1600" u="none" strike="noStrike" cap="none"/>
                        <a:t>(</a:t>
                      </a:r>
                      <a:r>
                        <a:rPr lang="it-IT" sz="1500" u="none" strike="noStrike" cap="none">
                          <a:solidFill>
                            <a:schemeClr val="dk1"/>
                          </a:solidFill>
                          <a:latin typeface="Calibri"/>
                          <a:ea typeface="Calibri"/>
                          <a:cs typeface="Calibri"/>
                          <a:sym typeface="Calibri"/>
                        </a:rPr>
                        <a:t>evoluzione della lingua; strutture essenziali della lingua latina o scrittura e lettura creativa</a:t>
                      </a:r>
                      <a:r>
                        <a:rPr lang="it-IT" sz="1600" u="none" strike="noStrike" cap="none"/>
                        <a:t>)</a:t>
                      </a:r>
                      <a:endParaRPr sz="1600"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tc>
                <a:extLst>
                  <a:ext uri="{0D108BD9-81ED-4DB2-BD59-A6C34878D82A}">
                    <a16:rowId xmlns:a16="http://schemas.microsoft.com/office/drawing/2014/main" val="10002"/>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STORIA, CITTADINANZA E COSTITUZIONE/ GEOGRAFIA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4</a:t>
                      </a:r>
                      <a:endParaRPr sz="1600" u="none" strike="noStrike" cap="none"/>
                    </a:p>
                  </a:txBody>
                  <a:tcPr marL="91450" marR="91450" marT="45725" marB="45725"/>
                </a:tc>
                <a:extLst>
                  <a:ext uri="{0D108BD9-81ED-4DB2-BD59-A6C34878D82A}">
                    <a16:rowId xmlns:a16="http://schemas.microsoft.com/office/drawing/2014/main" val="10003"/>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MATEMATICA E SCIENZE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6</a:t>
                      </a:r>
                      <a:endParaRPr sz="1600" u="none" strike="noStrike" cap="none"/>
                    </a:p>
                  </a:txBody>
                  <a:tcPr marL="91450" marR="91450" marT="45725" marB="45725"/>
                </a:tc>
                <a:extLst>
                  <a:ext uri="{0D108BD9-81ED-4DB2-BD59-A6C34878D82A}">
                    <a16:rowId xmlns:a16="http://schemas.microsoft.com/office/drawing/2014/main" val="10004"/>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INGLESE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    3   *</a:t>
                      </a:r>
                      <a:endParaRPr sz="1600" u="none" strike="noStrike" cap="none"/>
                    </a:p>
                  </a:txBody>
                  <a:tcPr marL="91450" marR="91450" marT="45725" marB="45725"/>
                </a:tc>
                <a:extLst>
                  <a:ext uri="{0D108BD9-81ED-4DB2-BD59-A6C34878D82A}">
                    <a16:rowId xmlns:a16="http://schemas.microsoft.com/office/drawing/2014/main" val="10005"/>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FRANCESE/SPAGNOLO</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    2   *</a:t>
                      </a:r>
                      <a:endParaRPr sz="1600" u="none" strike="noStrike" cap="none"/>
                    </a:p>
                  </a:txBody>
                  <a:tcPr marL="91450" marR="91450" marT="45725" marB="45725"/>
                </a:tc>
                <a:extLst>
                  <a:ext uri="{0D108BD9-81ED-4DB2-BD59-A6C34878D82A}">
                    <a16:rowId xmlns:a16="http://schemas.microsoft.com/office/drawing/2014/main" val="10006"/>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TECNOLOGIA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07"/>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ARTE e  IMMAGINE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08"/>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MUSICA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09"/>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SCIENZE MOTORIE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10"/>
                  </a:ext>
                </a:extLst>
              </a:tr>
              <a:tr h="4439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RELIGIONE/ALTERNATIVA I.R.C</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tc>
                <a:extLst>
                  <a:ext uri="{0D108BD9-81ED-4DB2-BD59-A6C34878D82A}">
                    <a16:rowId xmlns:a16="http://schemas.microsoft.com/office/drawing/2014/main" val="10011"/>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STRUMENTO</a:t>
                      </a:r>
                      <a:r>
                        <a:rPr lang="it-IT" sz="1600" u="none" strike="noStrike" cap="none"/>
                        <a:t> (chitarra, flauto, oboe, pianoforte)</a:t>
                      </a:r>
                      <a:endParaRPr sz="1600"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3</a:t>
                      </a:r>
                      <a:endParaRPr sz="1600" u="none" strike="noStrike" cap="none"/>
                    </a:p>
                  </a:txBody>
                  <a:tcPr marL="91450" marR="91450" marT="45725" marB="45725"/>
                </a:tc>
                <a:extLst>
                  <a:ext uri="{0D108BD9-81ED-4DB2-BD59-A6C34878D82A}">
                    <a16:rowId xmlns:a16="http://schemas.microsoft.com/office/drawing/2014/main" val="10012"/>
                  </a:ext>
                </a:extLst>
              </a:tr>
              <a:tr h="3798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EDUCAZIONE CIVICA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33 annuali interdisciplinari</a:t>
                      </a:r>
                      <a:endParaRPr sz="1600" u="none" strike="noStrike" cap="none"/>
                    </a:p>
                  </a:txBody>
                  <a:tcPr marL="91450" marR="91450" marT="45725" marB="45725"/>
                </a:tc>
                <a:extLst>
                  <a:ext uri="{0D108BD9-81ED-4DB2-BD59-A6C34878D82A}">
                    <a16:rowId xmlns:a16="http://schemas.microsoft.com/office/drawing/2014/main" val="10013"/>
                  </a:ext>
                </a:extLst>
              </a:tr>
            </a:tbl>
          </a:graphicData>
        </a:graphic>
      </p:graphicFrame>
      <p:sp>
        <p:nvSpPr>
          <p:cNvPr id="276" name="Google Shape;276;p16"/>
          <p:cNvSpPr txBox="1"/>
          <p:nvPr/>
        </p:nvSpPr>
        <p:spPr>
          <a:xfrm>
            <a:off x="549915" y="6328310"/>
            <a:ext cx="45720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Calibri"/>
              <a:buNone/>
            </a:pPr>
            <a:r>
              <a:rPr lang="it-IT" sz="1800" b="0" i="0" u="none" strike="noStrike" cap="none">
                <a:solidFill>
                  <a:schemeClr val="lt1"/>
                </a:solidFill>
                <a:latin typeface="Calibri"/>
                <a:ea typeface="Calibri"/>
                <a:cs typeface="Calibri"/>
                <a:sym typeface="Calibri"/>
              </a:rPr>
              <a:t>*  </a:t>
            </a:r>
            <a:r>
              <a:rPr lang="it-IT" sz="1800" b="1" i="0" u="none" strike="noStrike" cap="none">
                <a:solidFill>
                  <a:schemeClr val="lt1"/>
                </a:solidFill>
                <a:latin typeface="Calibri"/>
                <a:ea typeface="Calibri"/>
                <a:cs typeface="Calibri"/>
                <a:sym typeface="Calibri"/>
              </a:rPr>
              <a:t>2 ore mensili di laboratorio</a:t>
            </a: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750"/>
                                        <p:tgtEl>
                                          <p:spTgt spid="27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75"/>
                                        </p:tgtEl>
                                        <p:attrNameLst>
                                          <p:attrName>style.visibility</p:attrName>
                                        </p:attrNameLst>
                                      </p:cBhvr>
                                      <p:to>
                                        <p:strVal val="visible"/>
                                      </p:to>
                                    </p:set>
                                    <p:animEffect transition="in" filter="fade">
                                      <p:cBhvr>
                                        <p:cTn id="11"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aphicFrame>
        <p:nvGraphicFramePr>
          <p:cNvPr id="281" name="Google Shape;281;p17"/>
          <p:cNvGraphicFramePr/>
          <p:nvPr/>
        </p:nvGraphicFramePr>
        <p:xfrm>
          <a:off x="563504" y="882727"/>
          <a:ext cx="3000000" cy="3000000"/>
        </p:xfrm>
        <a:graphic>
          <a:graphicData uri="http://schemas.openxmlformats.org/drawingml/2006/table">
            <a:tbl>
              <a:tblPr firstRow="1" bandRow="1">
                <a:noFill/>
                <a:tableStyleId>{CA6A2AD7-0272-4532-81E4-ADE96C302DFB}</a:tableStyleId>
              </a:tblPr>
              <a:tblGrid>
                <a:gridCol w="5030275">
                  <a:extLst>
                    <a:ext uri="{9D8B030D-6E8A-4147-A177-3AD203B41FA5}">
                      <a16:colId xmlns:a16="http://schemas.microsoft.com/office/drawing/2014/main" val="20000"/>
                    </a:ext>
                  </a:extLst>
                </a:gridCol>
                <a:gridCol w="2986725">
                  <a:extLst>
                    <a:ext uri="{9D8B030D-6E8A-4147-A177-3AD203B41FA5}">
                      <a16:colId xmlns:a16="http://schemas.microsoft.com/office/drawing/2014/main" val="20001"/>
                    </a:ext>
                  </a:extLst>
                </a:gridCol>
              </a:tblGrid>
              <a:tr h="672025">
                <a:tc>
                  <a:txBody>
                    <a:bodyPr/>
                    <a:lstStyle/>
                    <a:p>
                      <a:pPr marL="0" marR="0" lvl="0" indent="0" algn="ctr" rtl="0">
                        <a:spcBef>
                          <a:spcPts val="0"/>
                        </a:spcBef>
                        <a:spcAft>
                          <a:spcPts val="0"/>
                        </a:spcAft>
                        <a:buClr>
                          <a:schemeClr val="dk1"/>
                        </a:buClr>
                        <a:buSzPts val="2800"/>
                        <a:buFont typeface="Constantia"/>
                        <a:buNone/>
                      </a:pPr>
                      <a:r>
                        <a:rPr lang="it-IT" sz="2800" u="none" strike="noStrike" cap="none"/>
                        <a:t>Corso normale</a:t>
                      </a:r>
                      <a:endParaRPr sz="2800"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Distribuzione oraria settimanale</a:t>
                      </a:r>
                      <a:endParaRPr sz="1600" u="none" strike="noStrike" cap="none"/>
                    </a:p>
                  </a:txBody>
                  <a:tcPr marL="91450" marR="91450" marT="45725" marB="45725" anchor="ctr"/>
                </a:tc>
                <a:extLst>
                  <a:ext uri="{0D108BD9-81ED-4DB2-BD59-A6C34878D82A}">
                    <a16:rowId xmlns:a16="http://schemas.microsoft.com/office/drawing/2014/main" val="10000"/>
                  </a:ext>
                </a:extLst>
              </a:tr>
              <a:tr h="3557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ITALIANO</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5</a:t>
                      </a:r>
                      <a:endParaRPr sz="1600" u="none" strike="noStrike" cap="none"/>
                    </a:p>
                  </a:txBody>
                  <a:tcPr marL="91450" marR="91450" marT="45725" marB="45725"/>
                </a:tc>
                <a:extLst>
                  <a:ext uri="{0D108BD9-81ED-4DB2-BD59-A6C34878D82A}">
                    <a16:rowId xmlns:a16="http://schemas.microsoft.com/office/drawing/2014/main" val="10001"/>
                  </a:ext>
                </a:extLst>
              </a:tr>
              <a:tr h="67995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APPROFONDIMENTO</a:t>
                      </a:r>
                      <a:r>
                        <a:rPr lang="it-IT" sz="1600" u="none" strike="noStrike" cap="none"/>
                        <a:t> </a:t>
                      </a:r>
                      <a:r>
                        <a:rPr lang="it-IT" sz="1500" u="none" strike="noStrike" cap="none"/>
                        <a:t>(evoluzione della lingua; strutture essenziali della lingua latina o scrittura e lettura creativa)</a:t>
                      </a:r>
                      <a:endParaRPr sz="1500"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tc>
                <a:extLst>
                  <a:ext uri="{0D108BD9-81ED-4DB2-BD59-A6C34878D82A}">
                    <a16:rowId xmlns:a16="http://schemas.microsoft.com/office/drawing/2014/main" val="10002"/>
                  </a:ext>
                </a:extLst>
              </a:tr>
              <a:tr h="4410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STORIA, CITTADINANZA E COSTITUZIONE/GEOGRAFIA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4</a:t>
                      </a:r>
                      <a:endParaRPr sz="1600" u="none" strike="noStrike" cap="none"/>
                    </a:p>
                  </a:txBody>
                  <a:tcPr marL="91450" marR="91450" marT="45725" marB="45725"/>
                </a:tc>
                <a:extLst>
                  <a:ext uri="{0D108BD9-81ED-4DB2-BD59-A6C34878D82A}">
                    <a16:rowId xmlns:a16="http://schemas.microsoft.com/office/drawing/2014/main" val="10003"/>
                  </a:ext>
                </a:extLst>
              </a:tr>
              <a:tr h="3557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MATEMATICA E SCIENZE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6</a:t>
                      </a:r>
                      <a:endParaRPr sz="1600" u="none" strike="noStrike" cap="none"/>
                    </a:p>
                  </a:txBody>
                  <a:tcPr marL="91450" marR="91450" marT="45725" marB="45725"/>
                </a:tc>
                <a:extLst>
                  <a:ext uri="{0D108BD9-81ED-4DB2-BD59-A6C34878D82A}">
                    <a16:rowId xmlns:a16="http://schemas.microsoft.com/office/drawing/2014/main" val="10004"/>
                  </a:ext>
                </a:extLst>
              </a:tr>
              <a:tr h="38007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INGLESE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      3    </a:t>
                      </a:r>
                      <a:r>
                        <a:rPr lang="it-IT" sz="1600" b="1" u="none" strike="noStrike" cap="none"/>
                        <a:t> *</a:t>
                      </a:r>
                      <a:endParaRPr sz="1600" b="1" u="none" strike="noStrike" cap="none"/>
                    </a:p>
                  </a:txBody>
                  <a:tcPr marL="91450" marR="91450" marT="45725" marB="45725"/>
                </a:tc>
                <a:extLst>
                  <a:ext uri="{0D108BD9-81ED-4DB2-BD59-A6C34878D82A}">
                    <a16:rowId xmlns:a16="http://schemas.microsoft.com/office/drawing/2014/main" val="10005"/>
                  </a:ext>
                </a:extLst>
              </a:tr>
              <a:tr h="380075">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FRANCESE/SPAGNOLO</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      2     </a:t>
                      </a:r>
                      <a:r>
                        <a:rPr lang="it-IT" sz="1600" b="1" u="none" strike="noStrike" cap="none"/>
                        <a:t>*</a:t>
                      </a:r>
                      <a:endParaRPr sz="1600" b="1" u="none" strike="noStrike" cap="none"/>
                    </a:p>
                  </a:txBody>
                  <a:tcPr marL="91450" marR="91450" marT="45725" marB="45725"/>
                </a:tc>
                <a:extLst>
                  <a:ext uri="{0D108BD9-81ED-4DB2-BD59-A6C34878D82A}">
                    <a16:rowId xmlns:a16="http://schemas.microsoft.com/office/drawing/2014/main" val="10006"/>
                  </a:ext>
                </a:extLst>
              </a:tr>
              <a:tr h="3557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TECNOLOGIA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07"/>
                  </a:ext>
                </a:extLst>
              </a:tr>
              <a:tr h="3557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ARTE E IMMAGINE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08"/>
                  </a:ext>
                </a:extLst>
              </a:tr>
              <a:tr h="3557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MUSICA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09"/>
                  </a:ext>
                </a:extLst>
              </a:tr>
              <a:tr h="3557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SCIENZE MOTORIE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2</a:t>
                      </a:r>
                      <a:endParaRPr sz="1600" u="none" strike="noStrike" cap="none"/>
                    </a:p>
                  </a:txBody>
                  <a:tcPr marL="91450" marR="91450" marT="45725" marB="45725"/>
                </a:tc>
                <a:extLst>
                  <a:ext uri="{0D108BD9-81ED-4DB2-BD59-A6C34878D82A}">
                    <a16:rowId xmlns:a16="http://schemas.microsoft.com/office/drawing/2014/main" val="10010"/>
                  </a:ext>
                </a:extLst>
              </a:tr>
              <a:tr h="3557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RELIGIONE</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1</a:t>
                      </a:r>
                      <a:endParaRPr sz="1600" u="none" strike="noStrike" cap="none"/>
                    </a:p>
                  </a:txBody>
                  <a:tcPr marL="91450" marR="91450" marT="45725" marB="45725"/>
                </a:tc>
                <a:extLst>
                  <a:ext uri="{0D108BD9-81ED-4DB2-BD59-A6C34878D82A}">
                    <a16:rowId xmlns:a16="http://schemas.microsoft.com/office/drawing/2014/main" val="10011"/>
                  </a:ext>
                </a:extLst>
              </a:tr>
              <a:tr h="355700">
                <a:tc>
                  <a:txBody>
                    <a:bodyPr/>
                    <a:lstStyle/>
                    <a:p>
                      <a:pPr marL="0" marR="0" lvl="0" indent="0" algn="ctr" rtl="0">
                        <a:spcBef>
                          <a:spcPts val="0"/>
                        </a:spcBef>
                        <a:spcAft>
                          <a:spcPts val="0"/>
                        </a:spcAft>
                        <a:buClr>
                          <a:schemeClr val="dk1"/>
                        </a:buClr>
                        <a:buSzPts val="1600"/>
                        <a:buFont typeface="Constantia"/>
                        <a:buNone/>
                      </a:pPr>
                      <a:r>
                        <a:rPr lang="it-IT" sz="1600" b="1" u="none" strike="noStrike" cap="none"/>
                        <a:t>EDUCAZIONE CIVICA</a:t>
                      </a:r>
                      <a:endParaRPr sz="1600" b="1" u="none" strike="noStrike" cap="none"/>
                    </a:p>
                  </a:txBody>
                  <a:tcPr marL="91450" marR="91450" marT="45725" marB="45725"/>
                </a:tc>
                <a:tc>
                  <a:txBody>
                    <a:bodyPr/>
                    <a:lstStyle/>
                    <a:p>
                      <a:pPr marL="0" marR="0" lvl="0" indent="0" algn="ctr" rtl="0">
                        <a:spcBef>
                          <a:spcPts val="0"/>
                        </a:spcBef>
                        <a:spcAft>
                          <a:spcPts val="0"/>
                        </a:spcAft>
                        <a:buClr>
                          <a:schemeClr val="dk1"/>
                        </a:buClr>
                        <a:buSzPts val="1600"/>
                        <a:buFont typeface="Constantia"/>
                        <a:buNone/>
                      </a:pPr>
                      <a:r>
                        <a:rPr lang="it-IT" sz="1600" u="none" strike="noStrike" cap="none"/>
                        <a:t>33 annuali interdisciplinari</a:t>
                      </a:r>
                      <a:endParaRPr sz="1600" u="none" strike="noStrike" cap="none"/>
                    </a:p>
                  </a:txBody>
                  <a:tcPr marL="91450" marR="91450" marT="45725" marB="45725"/>
                </a:tc>
                <a:extLst>
                  <a:ext uri="{0D108BD9-81ED-4DB2-BD59-A6C34878D82A}">
                    <a16:rowId xmlns:a16="http://schemas.microsoft.com/office/drawing/2014/main" val="10012"/>
                  </a:ext>
                </a:extLst>
              </a:tr>
            </a:tbl>
          </a:graphicData>
        </a:graphic>
      </p:graphicFrame>
      <p:sp>
        <p:nvSpPr>
          <p:cNvPr id="282" name="Google Shape;282;p17"/>
          <p:cNvSpPr txBox="1"/>
          <p:nvPr/>
        </p:nvSpPr>
        <p:spPr>
          <a:xfrm>
            <a:off x="383494" y="6419313"/>
            <a:ext cx="41434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Calibri"/>
              <a:buNone/>
            </a:pPr>
            <a:r>
              <a:rPr lang="it-IT" sz="1800" b="0" i="0" u="none" strike="noStrike" cap="none">
                <a:solidFill>
                  <a:schemeClr val="lt1"/>
                </a:solidFill>
                <a:latin typeface="Calibri"/>
                <a:ea typeface="Calibri"/>
                <a:cs typeface="Calibri"/>
                <a:sym typeface="Calibri"/>
              </a:rPr>
              <a:t>*  </a:t>
            </a:r>
            <a:r>
              <a:rPr lang="it-IT" sz="1800" b="1" i="0" u="none" strike="noStrike" cap="none">
                <a:solidFill>
                  <a:schemeClr val="lt1"/>
                </a:solidFill>
                <a:latin typeface="Calibri"/>
                <a:ea typeface="Calibri"/>
                <a:cs typeface="Calibri"/>
                <a:sym typeface="Calibri"/>
              </a:rPr>
              <a:t>2 ore mensili di laboratorio</a:t>
            </a:r>
            <a:endParaRPr sz="1800" b="0" i="0" u="none" strike="noStrike" cap="none">
              <a:solidFill>
                <a:schemeClr val="lt1"/>
              </a:solidFill>
              <a:latin typeface="Calibri"/>
              <a:ea typeface="Calibri"/>
              <a:cs typeface="Calibri"/>
              <a:sym typeface="Calibri"/>
            </a:endParaRPr>
          </a:p>
        </p:txBody>
      </p:sp>
      <p:sp>
        <p:nvSpPr>
          <p:cNvPr id="283" name="Google Shape;283;p17"/>
          <p:cNvSpPr/>
          <p:nvPr/>
        </p:nvSpPr>
        <p:spPr>
          <a:xfrm>
            <a:off x="1565990" y="167465"/>
            <a:ext cx="601202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FF00"/>
              </a:buClr>
              <a:buSzPts val="3600"/>
              <a:buFont typeface="Arial"/>
              <a:buNone/>
            </a:pPr>
            <a:r>
              <a:rPr lang="it-IT" sz="3600" b="1" i="0" u="none" strike="noStrike" cap="none">
                <a:solidFill>
                  <a:srgbClr val="FFFF00"/>
                </a:solidFill>
                <a:latin typeface="Arial"/>
                <a:ea typeface="Arial"/>
                <a:cs typeface="Arial"/>
                <a:sym typeface="Arial"/>
              </a:rPr>
              <a:t>OFFERTA FORMATIVA </a:t>
            </a:r>
            <a:endParaRPr sz="3600" b="1" i="0" u="none" strike="noStrike" cap="none">
              <a:solidFill>
                <a:srgbClr val="FFFF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Effect transition="in" filter="fade">
                                      <p:cBhvr>
                                        <p:cTn id="7" dur="750"/>
                                        <p:tgtEl>
                                          <p:spTgt spid="283">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81"/>
                                        </p:tgtEl>
                                        <p:attrNameLst>
                                          <p:attrName>style.visibility</p:attrName>
                                        </p:attrNameLst>
                                      </p:cBhvr>
                                      <p:to>
                                        <p:strVal val="visible"/>
                                      </p:to>
                                    </p:set>
                                    <p:animEffect transition="in" filter="fade">
                                      <p:cBhvr>
                                        <p:cTn id="11"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p:nvPr/>
        </p:nvSpPr>
        <p:spPr>
          <a:xfrm>
            <a:off x="504976" y="252448"/>
            <a:ext cx="8197477" cy="1292621"/>
          </a:xfrm>
          <a:prstGeom prst="rect">
            <a:avLst/>
          </a:prstGeom>
          <a:noFill/>
          <a:ln w="57150"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Constantia"/>
              <a:buNone/>
            </a:pPr>
            <a:endParaRPr sz="1400" b="1" i="0" u="none" strike="noStrike" cap="none">
              <a:solidFill>
                <a:srgbClr val="0070C0"/>
              </a:solidFill>
              <a:latin typeface="Arial"/>
              <a:ea typeface="Arial"/>
              <a:cs typeface="Arial"/>
              <a:sym typeface="Arial"/>
            </a:endParaRPr>
          </a:p>
          <a:p>
            <a:pPr marL="0" marR="0" lvl="0" indent="0" algn="ctr" rtl="0">
              <a:spcBef>
                <a:spcPts val="0"/>
              </a:spcBef>
              <a:spcAft>
                <a:spcPts val="0"/>
              </a:spcAft>
              <a:buClr>
                <a:srgbClr val="FFFF00"/>
              </a:buClr>
              <a:buSzPts val="3200"/>
              <a:buFont typeface="Arial"/>
              <a:buNone/>
            </a:pPr>
            <a:r>
              <a:rPr lang="it-IT" sz="3200" b="1" i="0" u="none" strike="noStrike" cap="none">
                <a:solidFill>
                  <a:srgbClr val="FFFF00"/>
                </a:solidFill>
                <a:latin typeface="Arial"/>
                <a:ea typeface="Arial"/>
                <a:cs typeface="Arial"/>
                <a:sym typeface="Arial"/>
              </a:rPr>
              <a:t>INIZIATIVE DI AMPLIAMENTO DELL’OFFERTA FORMATIVA</a:t>
            </a:r>
            <a:endParaRPr sz="3200" b="1" i="0" u="none" strike="noStrike" cap="none">
              <a:solidFill>
                <a:srgbClr val="FFFF00"/>
              </a:solidFill>
              <a:latin typeface="Arial"/>
              <a:ea typeface="Arial"/>
              <a:cs typeface="Arial"/>
              <a:sym typeface="Arial"/>
            </a:endParaRPr>
          </a:p>
        </p:txBody>
      </p:sp>
      <p:sp>
        <p:nvSpPr>
          <p:cNvPr id="289" name="Google Shape;289;p18"/>
          <p:cNvSpPr txBox="1"/>
          <p:nvPr/>
        </p:nvSpPr>
        <p:spPr>
          <a:xfrm>
            <a:off x="5994093" y="1938311"/>
            <a:ext cx="3007806" cy="923289"/>
          </a:xfrm>
          <a:prstGeom prst="rect">
            <a:avLst/>
          </a:prstGeom>
          <a:gradFill>
            <a:gsLst>
              <a:gs pos="0">
                <a:srgbClr val="CC00FF"/>
              </a:gs>
              <a:gs pos="50000">
                <a:srgbClr val="FFB1B1"/>
              </a:gs>
              <a:gs pos="100000">
                <a:srgbClr val="99FF66"/>
              </a:gs>
            </a:gsLst>
            <a:lin ang="18900000" scaled="0"/>
          </a:gradFill>
          <a:ln w="57150"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it-IT" sz="2000" b="1" i="0" u="none" strike="noStrike" cap="none">
                <a:solidFill>
                  <a:schemeClr val="dk1"/>
                </a:solidFill>
                <a:latin typeface="Arial"/>
                <a:ea typeface="Arial"/>
                <a:cs typeface="Arial"/>
                <a:sym typeface="Arial"/>
              </a:rPr>
              <a:t>Attività alternative </a:t>
            </a:r>
            <a:r>
              <a:rPr lang="it-IT" sz="2000" b="1" i="0" u="none" strike="noStrike" cap="none">
                <a:solidFill>
                  <a:schemeClr val="dk1"/>
                </a:solidFill>
                <a:latin typeface="Century Gothic"/>
                <a:ea typeface="Century Gothic"/>
                <a:cs typeface="Century Gothic"/>
                <a:sym typeface="Century Gothic"/>
              </a:rPr>
              <a:t>all'IRC</a:t>
            </a:r>
            <a:endParaRPr sz="1800" b="0" i="0" u="none" strike="noStrike" cap="none">
              <a:solidFill>
                <a:schemeClr val="dk1"/>
              </a:solidFill>
              <a:latin typeface="Constantia"/>
              <a:ea typeface="Constantia"/>
              <a:cs typeface="Constantia"/>
              <a:sym typeface="Constantia"/>
            </a:endParaRPr>
          </a:p>
          <a:p>
            <a:pPr marL="0" marR="0" lvl="0" indent="0" algn="ctr" rtl="0">
              <a:spcBef>
                <a:spcPts val="0"/>
              </a:spcBef>
              <a:spcAft>
                <a:spcPts val="0"/>
              </a:spcAft>
              <a:buClr>
                <a:schemeClr val="dk1"/>
              </a:buClr>
              <a:buSzPts val="1400"/>
              <a:buFont typeface="Arial"/>
              <a:buNone/>
            </a:pPr>
            <a:r>
              <a:rPr lang="it-IT" sz="1400" b="1" i="0" u="none" strike="noStrike" cap="none">
                <a:solidFill>
                  <a:schemeClr val="dk1"/>
                </a:solidFill>
                <a:latin typeface="Arial"/>
                <a:ea typeface="Arial"/>
                <a:cs typeface="Arial"/>
                <a:sym typeface="Arial"/>
              </a:rPr>
              <a:t>( in tutti e tre gli ordini di scuol</a:t>
            </a:r>
            <a:r>
              <a:rPr lang="it-IT" sz="1200" b="1" i="0" u="none" strike="noStrike" cap="none">
                <a:solidFill>
                  <a:schemeClr val="dk1"/>
                </a:solidFill>
                <a:latin typeface="Arial"/>
                <a:ea typeface="Arial"/>
                <a:cs typeface="Arial"/>
                <a:sym typeface="Arial"/>
              </a:rPr>
              <a:t>a )</a:t>
            </a:r>
            <a:endParaRPr sz="1200" b="0" i="0" u="none" strike="noStrike" cap="none">
              <a:solidFill>
                <a:schemeClr val="dk1"/>
              </a:solidFill>
              <a:latin typeface="Arial"/>
              <a:ea typeface="Arial"/>
              <a:cs typeface="Arial"/>
              <a:sym typeface="Arial"/>
            </a:endParaRPr>
          </a:p>
        </p:txBody>
      </p:sp>
      <p:sp>
        <p:nvSpPr>
          <p:cNvPr id="290" name="Google Shape;290;p18"/>
          <p:cNvSpPr/>
          <p:nvPr/>
        </p:nvSpPr>
        <p:spPr>
          <a:xfrm>
            <a:off x="59142" y="2540467"/>
            <a:ext cx="3223703"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3CC33"/>
              </a:buClr>
              <a:buSzPts val="2400"/>
              <a:buFont typeface="Calibri"/>
              <a:buNone/>
            </a:pPr>
            <a:r>
              <a:rPr lang="it-IT" sz="2400" b="0" i="0" u="none" strike="noStrike" cap="none">
                <a:solidFill>
                  <a:srgbClr val="33CC33"/>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291" name="Google Shape;291;p18"/>
          <p:cNvSpPr/>
          <p:nvPr/>
        </p:nvSpPr>
        <p:spPr>
          <a:xfrm>
            <a:off x="6351216" y="2475924"/>
            <a:ext cx="2719719"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Constantia"/>
              <a:buNone/>
            </a:pPr>
            <a:endParaRPr sz="1800" b="0" i="0" u="none" strike="noStrike" cap="none">
              <a:solidFill>
                <a:schemeClr val="dk1"/>
              </a:solidFill>
              <a:latin typeface="Constantia"/>
              <a:ea typeface="Constantia"/>
              <a:cs typeface="Constantia"/>
              <a:sym typeface="Constantia"/>
            </a:endParaRPr>
          </a:p>
        </p:txBody>
      </p:sp>
      <p:sp>
        <p:nvSpPr>
          <p:cNvPr id="292" name="Google Shape;292;p18"/>
          <p:cNvSpPr/>
          <p:nvPr/>
        </p:nvSpPr>
        <p:spPr>
          <a:xfrm>
            <a:off x="-19956" y="4782576"/>
            <a:ext cx="223811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FFF00"/>
              </a:buClr>
              <a:buSzPts val="1800"/>
              <a:buFont typeface="Calibri"/>
              <a:buNone/>
            </a:pPr>
            <a:r>
              <a:rPr lang="it-IT" sz="1800" b="1" i="0" u="none" strike="noStrike" cap="none">
                <a:solidFill>
                  <a:srgbClr val="FFFF00"/>
                </a:solidFill>
                <a:latin typeface="Calibri"/>
                <a:ea typeface="Calibri"/>
                <a:cs typeface="Calibri"/>
                <a:sym typeface="Calibri"/>
              </a:rPr>
              <a:t> </a:t>
            </a:r>
            <a:endParaRPr sz="1800" b="1" i="0" u="none" strike="noStrike" cap="none">
              <a:solidFill>
                <a:srgbClr val="FFFF00"/>
              </a:solidFill>
              <a:latin typeface="Calibri"/>
              <a:ea typeface="Calibri"/>
              <a:cs typeface="Calibri"/>
              <a:sym typeface="Calibri"/>
            </a:endParaRPr>
          </a:p>
        </p:txBody>
      </p:sp>
      <p:sp>
        <p:nvSpPr>
          <p:cNvPr id="293" name="Google Shape;293;p18"/>
          <p:cNvSpPr/>
          <p:nvPr/>
        </p:nvSpPr>
        <p:spPr>
          <a:xfrm>
            <a:off x="429970" y="4947003"/>
            <a:ext cx="4025035" cy="64633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1800"/>
              <a:buFont typeface="Arial"/>
              <a:buNone/>
            </a:pPr>
            <a:r>
              <a:rPr lang="it-IT" sz="1800" b="0" i="0" u="none" strike="noStrike" cap="none">
                <a:solidFill>
                  <a:schemeClr val="lt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r>
              <a:rPr lang="it-IT" sz="1800" b="0" i="0" u="none" strike="noStrike" cap="none">
                <a:solidFill>
                  <a:schemeClr val="lt1"/>
                </a:solidFill>
                <a:latin typeface="Arial"/>
                <a:ea typeface="Arial"/>
                <a:cs typeface="Arial"/>
                <a:sym typeface="Arial"/>
              </a:rPr>
              <a:t> </a:t>
            </a:r>
            <a:endParaRPr sz="1800" b="1" i="0" u="none" strike="noStrike" cap="none">
              <a:solidFill>
                <a:schemeClr val="lt1"/>
              </a:solidFill>
              <a:latin typeface="Arial"/>
              <a:ea typeface="Arial"/>
              <a:cs typeface="Arial"/>
              <a:sym typeface="Arial"/>
            </a:endParaRPr>
          </a:p>
        </p:txBody>
      </p:sp>
      <p:pic>
        <p:nvPicPr>
          <p:cNvPr id="294" name="Google Shape;294;p18" descr="C:\Users\Utente\Desktop\Cambridge_English_logo.png"/>
          <p:cNvPicPr preferRelativeResize="0"/>
          <p:nvPr/>
        </p:nvPicPr>
        <p:blipFill rotWithShape="1">
          <a:blip r:embed="rId3">
            <a:alphaModFix/>
          </a:blip>
          <a:srcRect/>
          <a:stretch/>
        </p:blipFill>
        <p:spPr>
          <a:xfrm>
            <a:off x="908857" y="2797629"/>
            <a:ext cx="2473037" cy="1143128"/>
          </a:xfrm>
          <a:prstGeom prst="rect">
            <a:avLst/>
          </a:prstGeom>
          <a:noFill/>
          <a:ln w="38100" cap="sq" cmpd="sng">
            <a:solidFill>
              <a:srgbClr val="FFFF00"/>
            </a:solidFill>
            <a:prstDash val="solid"/>
            <a:miter lim="800000"/>
            <a:headEnd type="none" w="sm" len="sm"/>
            <a:tailEnd type="none" w="sm" len="sm"/>
          </a:ln>
          <a:effectLst>
            <a:outerShdw blurRad="50800" dist="38100" dir="2700000" algn="tl" rotWithShape="0">
              <a:srgbClr val="000000">
                <a:alpha val="42352"/>
              </a:srgbClr>
            </a:outerShdw>
          </a:effectLst>
        </p:spPr>
      </p:pic>
      <p:sp>
        <p:nvSpPr>
          <p:cNvPr id="295" name="Google Shape;295;p18"/>
          <p:cNvSpPr txBox="1"/>
          <p:nvPr/>
        </p:nvSpPr>
        <p:spPr>
          <a:xfrm>
            <a:off x="198120" y="1920240"/>
            <a:ext cx="3352800" cy="646500"/>
          </a:xfrm>
          <a:prstGeom prst="rect">
            <a:avLst/>
          </a:prstGeom>
          <a:solidFill>
            <a:srgbClr val="FFFF00"/>
          </a:solidFill>
          <a:ln w="76200" cap="flat" cmpd="sng">
            <a:solidFill>
              <a:srgbClr val="4FCE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onstantia"/>
              <a:buNone/>
            </a:pPr>
            <a:r>
              <a:rPr lang="it-IT" sz="1800" b="1" i="0" u="none" strike="noStrike" cap="none">
                <a:solidFill>
                  <a:schemeClr val="dk1"/>
                </a:solidFill>
                <a:latin typeface="Constantia"/>
                <a:ea typeface="Constantia"/>
                <a:cs typeface="Constantia"/>
                <a:sym typeface="Constantia"/>
              </a:rPr>
              <a:t>PROGETTI IN CONTINUITÀ</a:t>
            </a:r>
            <a:endParaRPr sz="1800" b="0" i="0" u="none" strike="noStrike" cap="none">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dk1"/>
              </a:buClr>
              <a:buSzPts val="1800"/>
              <a:buFont typeface="Constantia"/>
              <a:buNone/>
            </a:pPr>
            <a:r>
              <a:rPr lang="it-IT" sz="1800" b="1" i="0" u="none" strike="noStrike" cap="none">
                <a:solidFill>
                  <a:schemeClr val="dk1"/>
                </a:solidFill>
                <a:latin typeface="Constantia"/>
                <a:ea typeface="Constantia"/>
                <a:cs typeface="Constantia"/>
                <a:sym typeface="Constantia"/>
              </a:rPr>
              <a:t>( all’interno e all’esterno)</a:t>
            </a:r>
            <a:endParaRPr sz="1800" b="1" i="0" u="none" strike="noStrike" cap="none">
              <a:solidFill>
                <a:schemeClr val="dk1"/>
              </a:solidFill>
              <a:latin typeface="Constantia"/>
              <a:ea typeface="Constantia"/>
              <a:cs typeface="Constantia"/>
              <a:sym typeface="Constantia"/>
            </a:endParaRPr>
          </a:p>
        </p:txBody>
      </p:sp>
      <p:pic>
        <p:nvPicPr>
          <p:cNvPr id="296" name="Google Shape;296;p18" descr="delf.jpg"/>
          <p:cNvPicPr preferRelativeResize="0"/>
          <p:nvPr/>
        </p:nvPicPr>
        <p:blipFill rotWithShape="1">
          <a:blip r:embed="rId4">
            <a:alphaModFix/>
          </a:blip>
          <a:srcRect/>
          <a:stretch/>
        </p:blipFill>
        <p:spPr>
          <a:xfrm>
            <a:off x="3839695" y="2343135"/>
            <a:ext cx="1528041" cy="132208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297" name="Google Shape;297;p18" descr="G:\solidarietà.jpg"/>
          <p:cNvPicPr preferRelativeResize="0"/>
          <p:nvPr/>
        </p:nvPicPr>
        <p:blipFill rotWithShape="1">
          <a:blip r:embed="rId5">
            <a:alphaModFix/>
          </a:blip>
          <a:srcRect/>
          <a:stretch/>
        </p:blipFill>
        <p:spPr>
          <a:xfrm>
            <a:off x="462243" y="4210458"/>
            <a:ext cx="1673439" cy="1339366"/>
          </a:xfrm>
          <a:prstGeom prst="rect">
            <a:avLst/>
          </a:prstGeom>
          <a:noFill/>
          <a:ln w="57150" cap="flat" cmpd="sng">
            <a:solidFill>
              <a:srgbClr val="00B0F0"/>
            </a:solidFill>
            <a:prstDash val="solid"/>
            <a:round/>
            <a:headEnd type="none" w="sm" len="sm"/>
            <a:tailEnd type="none" w="sm" len="sm"/>
          </a:ln>
        </p:spPr>
      </p:pic>
      <p:pic>
        <p:nvPicPr>
          <p:cNvPr id="298" name="Google Shape;298;p18" descr="Risultati immagini per libera contro le mafie bambini"/>
          <p:cNvPicPr preferRelativeResize="0"/>
          <p:nvPr/>
        </p:nvPicPr>
        <p:blipFill rotWithShape="1">
          <a:blip r:embed="rId6">
            <a:alphaModFix/>
          </a:blip>
          <a:srcRect/>
          <a:stretch/>
        </p:blipFill>
        <p:spPr>
          <a:xfrm>
            <a:off x="6276798" y="3265972"/>
            <a:ext cx="1767016" cy="1202689"/>
          </a:xfrm>
          <a:prstGeom prst="rect">
            <a:avLst/>
          </a:prstGeom>
          <a:noFill/>
          <a:ln w="57150" cap="flat" cmpd="sng">
            <a:solidFill>
              <a:schemeClr val="dk1"/>
            </a:solidFill>
            <a:prstDash val="solid"/>
            <a:round/>
            <a:headEnd type="none" w="sm" len="sm"/>
            <a:tailEnd type="none" w="sm" len="sm"/>
          </a:ln>
        </p:spPr>
      </p:pic>
      <p:pic>
        <p:nvPicPr>
          <p:cNvPr id="299" name="Google Shape;299;p18" descr="F:\7d33f955219b4a1e1f5a60a8aefcb5e9--writers.jpg"/>
          <p:cNvPicPr preferRelativeResize="0"/>
          <p:nvPr/>
        </p:nvPicPr>
        <p:blipFill rotWithShape="1">
          <a:blip r:embed="rId7">
            <a:alphaModFix/>
          </a:blip>
          <a:srcRect/>
          <a:stretch/>
        </p:blipFill>
        <p:spPr>
          <a:xfrm>
            <a:off x="2645550" y="4160520"/>
            <a:ext cx="2932290" cy="1592580"/>
          </a:xfrm>
          <a:prstGeom prst="rect">
            <a:avLst/>
          </a:prstGeom>
          <a:noFill/>
          <a:ln w="57150" cap="flat" cmpd="sng">
            <a:solidFill>
              <a:srgbClr val="FF0000"/>
            </a:solidFill>
            <a:prstDash val="solid"/>
            <a:round/>
            <a:headEnd type="none" w="sm" len="sm"/>
            <a:tailEnd type="none" w="sm" len="sm"/>
          </a:ln>
        </p:spPr>
      </p:pic>
      <p:sp>
        <p:nvSpPr>
          <p:cNvPr id="300" name="Google Shape;300;p18"/>
          <p:cNvSpPr txBox="1"/>
          <p:nvPr/>
        </p:nvSpPr>
        <p:spPr>
          <a:xfrm>
            <a:off x="2644140" y="5379720"/>
            <a:ext cx="26822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onstantia"/>
              <a:buNone/>
            </a:pPr>
            <a:r>
              <a:rPr lang="it-IT" sz="1800" b="1" i="0" u="none" strike="noStrike" cap="none">
                <a:solidFill>
                  <a:srgbClr val="FFFF99"/>
                </a:solidFill>
                <a:latin typeface="Constantia"/>
                <a:ea typeface="Constantia"/>
                <a:cs typeface="Constantia"/>
                <a:sym typeface="Constantia"/>
              </a:rPr>
              <a:t>LIBRIAMOCI 2024</a:t>
            </a:r>
            <a:endParaRPr sz="1800" b="1" i="0" u="none" strike="noStrike" cap="none">
              <a:solidFill>
                <a:srgbClr val="FFFF99"/>
              </a:solidFill>
              <a:latin typeface="Constantia"/>
              <a:ea typeface="Constantia"/>
              <a:cs typeface="Constantia"/>
              <a:sym typeface="Constantia"/>
            </a:endParaRPr>
          </a:p>
        </p:txBody>
      </p:sp>
      <p:pic>
        <p:nvPicPr>
          <p:cNvPr id="301" name="Google Shape;301;p18" descr="G:\olimpiadiMatematica-800x445.png"/>
          <p:cNvPicPr preferRelativeResize="0"/>
          <p:nvPr/>
        </p:nvPicPr>
        <p:blipFill rotWithShape="1">
          <a:blip r:embed="rId8">
            <a:alphaModFix/>
          </a:blip>
          <a:srcRect/>
          <a:stretch/>
        </p:blipFill>
        <p:spPr>
          <a:xfrm>
            <a:off x="6302165" y="4929674"/>
            <a:ext cx="2371287" cy="1331173"/>
          </a:xfrm>
          <a:prstGeom prst="rect">
            <a:avLst/>
          </a:prstGeom>
          <a:noFill/>
          <a:ln w="76200" cap="flat" cmpd="sng">
            <a:solidFill>
              <a:srgbClr val="00206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
                                        </p:tgtEl>
                                        <p:attrNameLst>
                                          <p:attrName>style.visibility</p:attrName>
                                        </p:attrNameLst>
                                      </p:cBhvr>
                                      <p:to>
                                        <p:strVal val="visible"/>
                                      </p:to>
                                    </p:set>
                                    <p:animEffect transition="in" filter="fade">
                                      <p:cBhvr>
                                        <p:cTn id="12" dur="500"/>
                                        <p:tgtEl>
                                          <p:spTgt spid="2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9"/>
                                        </p:tgtEl>
                                        <p:attrNameLst>
                                          <p:attrName>style.visibility</p:attrName>
                                        </p:attrNameLst>
                                      </p:cBhvr>
                                      <p:to>
                                        <p:strVal val="visible"/>
                                      </p:to>
                                    </p:set>
                                    <p:animEffect transition="in" filter="fade">
                                      <p:cBhvr>
                                        <p:cTn id="17" dur="1250"/>
                                        <p:tgtEl>
                                          <p:spTgt spid="2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7"/>
                                        </p:tgtEl>
                                        <p:attrNameLst>
                                          <p:attrName>style.visibility</p:attrName>
                                        </p:attrNameLst>
                                      </p:cBhvr>
                                      <p:to>
                                        <p:strVal val="visible"/>
                                      </p:to>
                                    </p:set>
                                    <p:animEffect transition="in" filter="fade">
                                      <p:cBhvr>
                                        <p:cTn id="22" dur="2000"/>
                                        <p:tgtEl>
                                          <p:spTgt spid="2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8"/>
                                        </p:tgtEl>
                                        <p:attrNameLst>
                                          <p:attrName>style.visibility</p:attrName>
                                        </p:attrNameLst>
                                      </p:cBhvr>
                                      <p:to>
                                        <p:strVal val="visible"/>
                                      </p:to>
                                    </p:set>
                                    <p:animEffect transition="in" filter="fade">
                                      <p:cBhvr>
                                        <p:cTn id="27" dur="2000"/>
                                        <p:tgtEl>
                                          <p:spTgt spid="29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9"/>
                                        </p:tgtEl>
                                        <p:attrNameLst>
                                          <p:attrName>style.visibility</p:attrName>
                                        </p:attrNameLst>
                                      </p:cBhvr>
                                      <p:to>
                                        <p:strVal val="visible"/>
                                      </p:to>
                                    </p:set>
                                    <p:animEffect transition="in" filter="fade">
                                      <p:cBhvr>
                                        <p:cTn id="32" dur="2000"/>
                                        <p:tgtEl>
                                          <p:spTgt spid="299"/>
                                        </p:tgtEl>
                                      </p:cBhvr>
                                    </p:animEffect>
                                  </p:childTnLst>
                                </p:cTn>
                              </p:par>
                              <p:par>
                                <p:cTn id="33" presetID="10" presetClass="entr" presetSubtype="0" fill="hold" nodeType="withEffect">
                                  <p:stCondLst>
                                    <p:cond delay="0"/>
                                  </p:stCondLst>
                                  <p:childTnLst>
                                    <p:set>
                                      <p:cBhvr>
                                        <p:cTn id="34" dur="1" fill="hold">
                                          <p:stCondLst>
                                            <p:cond delay="0"/>
                                          </p:stCondLst>
                                        </p:cTn>
                                        <p:tgtEl>
                                          <p:spTgt spid="301"/>
                                        </p:tgtEl>
                                        <p:attrNameLst>
                                          <p:attrName>style.visibility</p:attrName>
                                        </p:attrNameLst>
                                      </p:cBhvr>
                                      <p:to>
                                        <p:strVal val="visible"/>
                                      </p:to>
                                    </p:set>
                                    <p:animEffect transition="in" filter="fade">
                                      <p:cBhvr>
                                        <p:cTn id="35" dur="20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9"/>
          <p:cNvSpPr/>
          <p:nvPr/>
        </p:nvSpPr>
        <p:spPr>
          <a:xfrm>
            <a:off x="5996765" y="2342050"/>
            <a:ext cx="25519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B7FF"/>
              </a:buClr>
              <a:buSzPts val="1800"/>
              <a:buFont typeface="Constantia"/>
              <a:buNone/>
            </a:pPr>
            <a:r>
              <a:rPr lang="it-IT" sz="1800" b="1" i="0" u="none" strike="noStrike" cap="none">
                <a:solidFill>
                  <a:srgbClr val="00B7FF"/>
                </a:solidFill>
                <a:latin typeface="Constantia"/>
                <a:ea typeface="Constantia"/>
                <a:cs typeface="Constantia"/>
                <a:sym typeface="Constantia"/>
              </a:rPr>
              <a:t> </a:t>
            </a:r>
            <a:endParaRPr sz="1800" b="0" i="0" u="none" strike="noStrike" cap="none">
              <a:solidFill>
                <a:schemeClr val="lt1"/>
              </a:solidFill>
              <a:latin typeface="Century Gothic"/>
              <a:ea typeface="Century Gothic"/>
              <a:cs typeface="Century Gothic"/>
              <a:sym typeface="Century Gothic"/>
            </a:endParaRPr>
          </a:p>
        </p:txBody>
      </p:sp>
      <p:sp>
        <p:nvSpPr>
          <p:cNvPr id="307" name="Google Shape;307;p19"/>
          <p:cNvSpPr/>
          <p:nvPr/>
        </p:nvSpPr>
        <p:spPr>
          <a:xfrm>
            <a:off x="367836" y="429490"/>
            <a:ext cx="8393038" cy="6065227"/>
          </a:xfrm>
          <a:prstGeom prst="rect">
            <a:avLst/>
          </a:prstGeom>
          <a:no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entury Gothic"/>
              <a:buNone/>
            </a:pPr>
            <a:endParaRPr sz="1800" b="0" i="0" u="none" strike="noStrike" cap="none">
              <a:solidFill>
                <a:schemeClr val="lt1"/>
              </a:solidFill>
              <a:latin typeface="Constantia"/>
              <a:ea typeface="Constantia"/>
              <a:cs typeface="Constantia"/>
              <a:sym typeface="Constantia"/>
            </a:endParaRPr>
          </a:p>
        </p:txBody>
      </p:sp>
      <p:pic>
        <p:nvPicPr>
          <p:cNvPr id="308" name="Google Shape;308;p19" descr="bullismo.jpg"/>
          <p:cNvPicPr preferRelativeResize="0"/>
          <p:nvPr/>
        </p:nvPicPr>
        <p:blipFill rotWithShape="1">
          <a:blip r:embed="rId3">
            <a:alphaModFix/>
          </a:blip>
          <a:srcRect/>
          <a:stretch/>
        </p:blipFill>
        <p:spPr>
          <a:xfrm>
            <a:off x="795808" y="1147413"/>
            <a:ext cx="2149589" cy="1010307"/>
          </a:xfrm>
          <a:prstGeom prst="rect">
            <a:avLst/>
          </a:prstGeom>
          <a:solidFill>
            <a:srgbClr val="ECECEC"/>
          </a:solidFill>
          <a:ln w="88900" cap="sq" cmpd="sng">
            <a:solidFill>
              <a:srgbClr val="00B050"/>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9" name="Google Shape;309;p19" descr="la scuola si fa bella.jpg"/>
          <p:cNvPicPr preferRelativeResize="0"/>
          <p:nvPr/>
        </p:nvPicPr>
        <p:blipFill rotWithShape="1">
          <a:blip r:embed="rId4">
            <a:alphaModFix/>
          </a:blip>
          <a:srcRect/>
          <a:stretch/>
        </p:blipFill>
        <p:spPr>
          <a:xfrm>
            <a:off x="6467135" y="728874"/>
            <a:ext cx="1622675" cy="1554050"/>
          </a:xfrm>
          <a:prstGeom prst="rect">
            <a:avLst/>
          </a:prstGeom>
          <a:solidFill>
            <a:srgbClr val="ECECEC"/>
          </a:solidFill>
          <a:ln w="88900" cap="sq" cmpd="sng">
            <a:solidFill>
              <a:srgbClr val="00B0F0"/>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10" name="Google Shape;310;p19" descr="C:\Users\Utente\AppData\Local\Temp\{4CCB7D94-B847-4C3F-B223-3A91423306C9}.tmp"/>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dk1"/>
              </a:solidFill>
              <a:latin typeface="Constantia"/>
              <a:ea typeface="Constantia"/>
              <a:cs typeface="Constantia"/>
              <a:sym typeface="Constantia"/>
            </a:endParaRPr>
          </a:p>
        </p:txBody>
      </p:sp>
      <p:sp>
        <p:nvSpPr>
          <p:cNvPr id="311" name="Google Shape;311;p19" descr="C:\Users\Utente\AppData\Local\Temp\{4CCB7D94-B847-4C3F-B223-3A91423306C9}.tmp"/>
          <p:cNvSpPr/>
          <p:nvPr/>
        </p:nvSpPr>
        <p:spPr>
          <a:xfrm>
            <a:off x="63500" y="-136525"/>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800"/>
              <a:buFont typeface="Century Gothic"/>
              <a:buNone/>
            </a:pPr>
            <a:endParaRPr sz="1800" b="0" i="0" u="none" strike="noStrike" cap="none">
              <a:solidFill>
                <a:schemeClr val="dk1"/>
              </a:solidFill>
              <a:latin typeface="Constantia"/>
              <a:ea typeface="Constantia"/>
              <a:cs typeface="Constantia"/>
              <a:sym typeface="Constantia"/>
            </a:endParaRPr>
          </a:p>
        </p:txBody>
      </p:sp>
      <p:pic>
        <p:nvPicPr>
          <p:cNvPr id="312" name="Google Shape;312;p19" descr="stem.jpg"/>
          <p:cNvPicPr preferRelativeResize="0"/>
          <p:nvPr/>
        </p:nvPicPr>
        <p:blipFill rotWithShape="1">
          <a:blip r:embed="rId5">
            <a:alphaModFix/>
          </a:blip>
          <a:srcRect/>
          <a:stretch/>
        </p:blipFill>
        <p:spPr>
          <a:xfrm>
            <a:off x="680525" y="2461033"/>
            <a:ext cx="3048000" cy="1761744"/>
          </a:xfrm>
          <a:prstGeom prst="rect">
            <a:avLst/>
          </a:prstGeom>
          <a:noFill/>
          <a:ln w="76200" cap="flat" cmpd="sng">
            <a:solidFill>
              <a:srgbClr val="0B5394"/>
            </a:solidFill>
            <a:prstDash val="solid"/>
            <a:round/>
            <a:headEnd type="none" w="sm" len="sm"/>
            <a:tailEnd type="none" w="sm" len="sm"/>
          </a:ln>
        </p:spPr>
      </p:pic>
      <p:pic>
        <p:nvPicPr>
          <p:cNvPr id="313" name="Google Shape;313;p19"/>
          <p:cNvPicPr preferRelativeResize="0"/>
          <p:nvPr/>
        </p:nvPicPr>
        <p:blipFill rotWithShape="1">
          <a:blip r:embed="rId6">
            <a:alphaModFix/>
          </a:blip>
          <a:srcRect/>
          <a:stretch/>
        </p:blipFill>
        <p:spPr>
          <a:xfrm>
            <a:off x="4029574" y="2453677"/>
            <a:ext cx="2018437" cy="1769850"/>
          </a:xfrm>
          <a:prstGeom prst="rect">
            <a:avLst/>
          </a:prstGeom>
          <a:noFill/>
          <a:ln w="76200" cap="flat" cmpd="sng">
            <a:solidFill>
              <a:srgbClr val="FFC000"/>
            </a:solidFill>
            <a:prstDash val="solid"/>
            <a:round/>
            <a:headEnd type="none" w="sm" len="sm"/>
            <a:tailEnd type="none" w="sm" len="sm"/>
          </a:ln>
        </p:spPr>
      </p:pic>
      <p:pic>
        <p:nvPicPr>
          <p:cNvPr id="314" name="Google Shape;314;p19" descr="sfondo-di-calcio-a-5-gjhx2a.jpg"/>
          <p:cNvPicPr preferRelativeResize="0"/>
          <p:nvPr/>
        </p:nvPicPr>
        <p:blipFill rotWithShape="1">
          <a:blip r:embed="rId7">
            <a:alphaModFix/>
          </a:blip>
          <a:srcRect/>
          <a:stretch/>
        </p:blipFill>
        <p:spPr>
          <a:xfrm>
            <a:off x="4086788" y="806172"/>
            <a:ext cx="1551713" cy="1206755"/>
          </a:xfrm>
          <a:prstGeom prst="rect">
            <a:avLst/>
          </a:prstGeom>
          <a:solidFill>
            <a:srgbClr val="ECECEC"/>
          </a:solidFill>
          <a:ln w="88900" cap="sq" cmpd="sng">
            <a:solidFill>
              <a:srgbClr val="FF0000"/>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5" name="Google Shape;315;p19" descr="la-scuola-in-ospedale.1.jpg"/>
          <p:cNvPicPr preferRelativeResize="0"/>
          <p:nvPr/>
        </p:nvPicPr>
        <p:blipFill rotWithShape="1">
          <a:blip r:embed="rId8">
            <a:alphaModFix/>
          </a:blip>
          <a:srcRect/>
          <a:stretch/>
        </p:blipFill>
        <p:spPr>
          <a:xfrm>
            <a:off x="795808" y="4832563"/>
            <a:ext cx="2457567" cy="1445104"/>
          </a:xfrm>
          <a:prstGeom prst="rect">
            <a:avLst/>
          </a:prstGeom>
          <a:gradFill>
            <a:gsLst>
              <a:gs pos="0">
                <a:srgbClr val="68DAFB"/>
              </a:gs>
              <a:gs pos="50000">
                <a:srgbClr val="B7C9F3"/>
              </a:gs>
              <a:gs pos="100000">
                <a:srgbClr val="DCE4F8"/>
              </a:gs>
            </a:gsLst>
            <a:lin ang="5400000" scaled="0"/>
          </a:gradFill>
          <a:ln w="76200" cap="flat" cmpd="sng">
            <a:solidFill>
              <a:srgbClr val="00B050"/>
            </a:solidFill>
            <a:prstDash val="solid"/>
            <a:round/>
            <a:headEnd type="none" w="sm" len="sm"/>
            <a:tailEnd type="none" w="sm" len="sm"/>
          </a:ln>
        </p:spPr>
      </p:pic>
      <p:pic>
        <p:nvPicPr>
          <p:cNvPr id="316" name="Google Shape;316;p19" descr="ecoschool.png"/>
          <p:cNvPicPr preferRelativeResize="0"/>
          <p:nvPr/>
        </p:nvPicPr>
        <p:blipFill rotWithShape="1">
          <a:blip r:embed="rId9">
            <a:alphaModFix/>
          </a:blip>
          <a:srcRect/>
          <a:stretch/>
        </p:blipFill>
        <p:spPr>
          <a:xfrm>
            <a:off x="3728521" y="4918840"/>
            <a:ext cx="2535020" cy="1272540"/>
          </a:xfrm>
          <a:prstGeom prst="rect">
            <a:avLst/>
          </a:prstGeom>
          <a:noFill/>
          <a:ln w="76200" cap="flat" cmpd="sng">
            <a:solidFill>
              <a:srgbClr val="56A9F3"/>
            </a:solidFill>
            <a:prstDash val="solid"/>
            <a:round/>
            <a:headEnd type="none" w="sm" len="sm"/>
            <a:tailEnd type="none" w="sm" len="sm"/>
          </a:ln>
        </p:spPr>
      </p:pic>
      <p:pic>
        <p:nvPicPr>
          <p:cNvPr id="317" name="Google Shape;317;p19" descr="autismo.png"/>
          <p:cNvPicPr preferRelativeResize="0"/>
          <p:nvPr/>
        </p:nvPicPr>
        <p:blipFill rotWithShape="1">
          <a:blip r:embed="rId10">
            <a:alphaModFix/>
          </a:blip>
          <a:srcRect/>
          <a:stretch/>
        </p:blipFill>
        <p:spPr>
          <a:xfrm>
            <a:off x="6445399" y="2577179"/>
            <a:ext cx="1666150" cy="1769856"/>
          </a:xfrm>
          <a:prstGeom prst="rect">
            <a:avLst/>
          </a:prstGeom>
          <a:noFill/>
          <a:ln w="76200" cap="flat" cmpd="sng">
            <a:solidFill>
              <a:schemeClr val="dk1"/>
            </a:solidFill>
            <a:prstDash val="solid"/>
            <a:round/>
            <a:headEnd type="none" w="sm" len="sm"/>
            <a:tailEnd type="none" w="sm" len="sm"/>
          </a:ln>
        </p:spPr>
      </p:pic>
      <p:pic>
        <p:nvPicPr>
          <p:cNvPr id="318" name="Google Shape;318;p19"/>
          <p:cNvPicPr preferRelativeResize="0"/>
          <p:nvPr/>
        </p:nvPicPr>
        <p:blipFill rotWithShape="1">
          <a:blip r:embed="rId11">
            <a:alphaModFix/>
          </a:blip>
          <a:srcRect/>
          <a:stretch/>
        </p:blipFill>
        <p:spPr>
          <a:xfrm>
            <a:off x="6545175" y="4688800"/>
            <a:ext cx="1731726" cy="1502576"/>
          </a:xfrm>
          <a:prstGeom prst="rect">
            <a:avLst/>
          </a:prstGeom>
          <a:noFill/>
          <a:ln w="57150" cap="flat" cmpd="sng">
            <a:solidFill>
              <a:srgbClr val="FFFF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par>
                                <p:cTn id="8" presetID="10" presetClass="entr" presetSubtype="0" fill="hold"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fade">
                                      <p:cBhvr>
                                        <p:cTn id="10" dur="2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1D3FB"/>
        </a:solidFill>
        <a:effectLst/>
      </p:bgPr>
    </p:bg>
    <p:spTree>
      <p:nvGrpSpPr>
        <p:cNvPr id="1" name="Shape 156"/>
        <p:cNvGrpSpPr/>
        <p:nvPr/>
      </p:nvGrpSpPr>
      <p:grpSpPr>
        <a:xfrm>
          <a:off x="0" y="0"/>
          <a:ext cx="0" cy="0"/>
          <a:chOff x="0" y="0"/>
          <a:chExt cx="0" cy="0"/>
        </a:xfrm>
      </p:grpSpPr>
      <p:sp>
        <p:nvSpPr>
          <p:cNvPr id="157" name="Google Shape;157;p2"/>
          <p:cNvSpPr/>
          <p:nvPr/>
        </p:nvSpPr>
        <p:spPr>
          <a:xfrm>
            <a:off x="540327" y="182880"/>
            <a:ext cx="8063346" cy="6409067"/>
          </a:xfrm>
          <a:prstGeom prst="rect">
            <a:avLst/>
          </a:prstGeom>
          <a:solidFill>
            <a:srgbClr val="56A9F3"/>
          </a:solidFill>
          <a:ln w="762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entury Gothic"/>
              <a:buNone/>
            </a:pPr>
            <a:endParaRPr sz="1800" b="0" i="0" u="none" strike="noStrike" cap="none">
              <a:solidFill>
                <a:srgbClr val="FFFF00"/>
              </a:solidFill>
              <a:highlight>
                <a:srgbClr val="FFFF00"/>
              </a:highlight>
              <a:latin typeface="Constantia"/>
              <a:ea typeface="Constantia"/>
              <a:cs typeface="Constantia"/>
              <a:sym typeface="Constantia"/>
            </a:endParaRPr>
          </a:p>
        </p:txBody>
      </p:sp>
      <p:pic>
        <p:nvPicPr>
          <p:cNvPr id="158" name="Google Shape;158;p2" descr="C:\DATI-COMPLETI\Aurelia2 06-07-09\Foto\Scuole di Manduria\scuole di Manduria 002.jpg"/>
          <p:cNvPicPr preferRelativeResize="0"/>
          <p:nvPr/>
        </p:nvPicPr>
        <p:blipFill rotWithShape="1">
          <a:blip r:embed="rId3">
            <a:alphaModFix/>
          </a:blip>
          <a:srcRect/>
          <a:stretch/>
        </p:blipFill>
        <p:spPr>
          <a:xfrm>
            <a:off x="4929189" y="790461"/>
            <a:ext cx="2501453" cy="1781283"/>
          </a:xfrm>
          <a:prstGeom prst="rect">
            <a:avLst/>
          </a:prstGeom>
          <a:noFill/>
          <a:ln w="76200" cap="flat" cmpd="sng">
            <a:solidFill>
              <a:srgbClr val="FFFF00"/>
            </a:solidFill>
            <a:prstDash val="solid"/>
            <a:round/>
            <a:headEnd type="none" w="sm" len="sm"/>
            <a:tailEnd type="none" w="sm" len="sm"/>
          </a:ln>
        </p:spPr>
      </p:pic>
      <p:pic>
        <p:nvPicPr>
          <p:cNvPr id="159" name="Google Shape;159;p2" descr="Michele Greco 003"/>
          <p:cNvPicPr preferRelativeResize="0"/>
          <p:nvPr/>
        </p:nvPicPr>
        <p:blipFill rotWithShape="1">
          <a:blip r:embed="rId4">
            <a:alphaModFix/>
          </a:blip>
          <a:srcRect/>
          <a:stretch/>
        </p:blipFill>
        <p:spPr>
          <a:xfrm>
            <a:off x="1259632" y="770002"/>
            <a:ext cx="2340000" cy="1756040"/>
          </a:xfrm>
          <a:prstGeom prst="rect">
            <a:avLst/>
          </a:prstGeom>
          <a:noFill/>
          <a:ln w="76200" cap="flat" cmpd="sng">
            <a:solidFill>
              <a:srgbClr val="FFFF00"/>
            </a:solidFill>
            <a:prstDash val="solid"/>
            <a:round/>
            <a:headEnd type="none" w="sm" len="sm"/>
            <a:tailEnd type="none" w="sm" len="sm"/>
          </a:ln>
        </p:spPr>
      </p:pic>
      <p:pic>
        <p:nvPicPr>
          <p:cNvPr id="160" name="Google Shape;160;p2" descr="C:\DATI-COMPLETI\Aurelia2 06-07-09\Foto\Scuole di Manduria\G.L.Marugj001.jpg"/>
          <p:cNvPicPr preferRelativeResize="0"/>
          <p:nvPr/>
        </p:nvPicPr>
        <p:blipFill rotWithShape="1">
          <a:blip r:embed="rId5">
            <a:alphaModFix/>
          </a:blip>
          <a:srcRect/>
          <a:stretch/>
        </p:blipFill>
        <p:spPr>
          <a:xfrm>
            <a:off x="1259632" y="3429000"/>
            <a:ext cx="2340000" cy="1768975"/>
          </a:xfrm>
          <a:prstGeom prst="rect">
            <a:avLst/>
          </a:prstGeom>
          <a:noFill/>
          <a:ln w="76200" cap="flat" cmpd="sng">
            <a:solidFill>
              <a:srgbClr val="FFFF00"/>
            </a:solidFill>
            <a:prstDash val="solid"/>
            <a:round/>
            <a:headEnd type="none" w="sm" len="sm"/>
            <a:tailEnd type="none" w="sm" len="sm"/>
          </a:ln>
        </p:spPr>
      </p:pic>
      <p:pic>
        <p:nvPicPr>
          <p:cNvPr id="161" name="Google Shape;161;p2" descr="C:\DATI-COMPLETI\Aurelia2 06-07-09\Foto\Scuole di Manduria\scuole di Manduria 007.jpg"/>
          <p:cNvPicPr preferRelativeResize="0"/>
          <p:nvPr/>
        </p:nvPicPr>
        <p:blipFill rotWithShape="1">
          <a:blip r:embed="rId6">
            <a:alphaModFix/>
          </a:blip>
          <a:srcRect/>
          <a:stretch/>
        </p:blipFill>
        <p:spPr>
          <a:xfrm>
            <a:off x="4966783" y="3472313"/>
            <a:ext cx="2498603" cy="1771901"/>
          </a:xfrm>
          <a:prstGeom prst="rect">
            <a:avLst/>
          </a:prstGeom>
          <a:noFill/>
          <a:ln w="76200" cap="flat" cmpd="sng">
            <a:solidFill>
              <a:srgbClr val="FFFF00"/>
            </a:solidFill>
            <a:prstDash val="solid"/>
            <a:round/>
            <a:headEnd type="none" w="sm" len="sm"/>
            <a:tailEnd type="none" w="sm" len="sm"/>
          </a:ln>
        </p:spPr>
      </p:pic>
      <p:sp>
        <p:nvSpPr>
          <p:cNvPr id="162" name="Google Shape;162;p2"/>
          <p:cNvSpPr txBox="1"/>
          <p:nvPr/>
        </p:nvSpPr>
        <p:spPr>
          <a:xfrm>
            <a:off x="1192379" y="2571744"/>
            <a:ext cx="22860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it-IT" sz="1800" b="1" i="0" u="none" strike="noStrike" cap="none">
                <a:solidFill>
                  <a:schemeClr val="dk1"/>
                </a:solidFill>
                <a:latin typeface="Calibri"/>
                <a:ea typeface="Calibri"/>
                <a:cs typeface="Calibri"/>
                <a:sym typeface="Calibri"/>
              </a:rPr>
              <a:t>Scuola Primaria “Michele Greco”</a:t>
            </a:r>
            <a:endParaRPr sz="1800" b="0" i="0" u="none" strike="noStrike" cap="none">
              <a:solidFill>
                <a:schemeClr val="dk1"/>
              </a:solidFill>
              <a:latin typeface="Calibri"/>
              <a:ea typeface="Calibri"/>
              <a:cs typeface="Calibri"/>
              <a:sym typeface="Calibri"/>
            </a:endParaRPr>
          </a:p>
        </p:txBody>
      </p:sp>
      <p:sp>
        <p:nvSpPr>
          <p:cNvPr id="163" name="Google Shape;163;p2"/>
          <p:cNvSpPr txBox="1"/>
          <p:nvPr/>
        </p:nvSpPr>
        <p:spPr>
          <a:xfrm>
            <a:off x="4957205" y="2632300"/>
            <a:ext cx="244827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it-IT" sz="1800" b="1" i="0" u="none" strike="noStrike" cap="none">
                <a:solidFill>
                  <a:schemeClr val="dk1"/>
                </a:solidFill>
                <a:latin typeface="Calibri"/>
                <a:ea typeface="Calibri"/>
                <a:cs typeface="Calibri"/>
                <a:sym typeface="Calibri"/>
              </a:rPr>
              <a:t>Scuola dell’Infanzia “Poverella”</a:t>
            </a:r>
            <a:endParaRPr sz="1800" b="0" i="0" u="none" strike="noStrike" cap="none">
              <a:solidFill>
                <a:schemeClr val="dk1"/>
              </a:solidFill>
              <a:latin typeface="Calibri"/>
              <a:ea typeface="Calibri"/>
              <a:cs typeface="Calibri"/>
              <a:sym typeface="Calibri"/>
            </a:endParaRPr>
          </a:p>
        </p:txBody>
      </p:sp>
      <p:sp>
        <p:nvSpPr>
          <p:cNvPr id="164" name="Google Shape;164;p2"/>
          <p:cNvSpPr txBox="1"/>
          <p:nvPr/>
        </p:nvSpPr>
        <p:spPr>
          <a:xfrm>
            <a:off x="929434" y="5294797"/>
            <a:ext cx="300039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it-IT" sz="1800" b="1" i="0" u="none" strike="noStrike" cap="none">
                <a:solidFill>
                  <a:schemeClr val="dk1"/>
                </a:solidFill>
                <a:latin typeface="Calibri"/>
                <a:ea typeface="Calibri"/>
                <a:cs typeface="Calibri"/>
                <a:sym typeface="Calibri"/>
              </a:rPr>
              <a:t>Scuola dell’Infanzia, Primaria e Secondaria di 1° grado</a:t>
            </a:r>
            <a:endParaRPr sz="1800" b="0" i="0" u="none" strike="noStrike" cap="none">
              <a:solidFill>
                <a:schemeClr val="dk1"/>
              </a:solidFill>
              <a:latin typeface="Constantia"/>
              <a:ea typeface="Constantia"/>
              <a:cs typeface="Constantia"/>
              <a:sym typeface="Constantia"/>
            </a:endParaRPr>
          </a:p>
          <a:p>
            <a:pPr marL="0" marR="0" lvl="0" indent="0" algn="ctr" rtl="0">
              <a:spcBef>
                <a:spcPts val="0"/>
              </a:spcBef>
              <a:spcAft>
                <a:spcPts val="0"/>
              </a:spcAft>
              <a:buClr>
                <a:schemeClr val="dk1"/>
              </a:buClr>
              <a:buSzPts val="1800"/>
              <a:buFont typeface="Calibri"/>
              <a:buNone/>
            </a:pPr>
            <a:r>
              <a:rPr lang="it-IT" sz="1800" b="1" i="0" u="none" strike="noStrike" cap="none">
                <a:solidFill>
                  <a:schemeClr val="dk1"/>
                </a:solidFill>
                <a:latin typeface="Calibri"/>
                <a:ea typeface="Calibri"/>
                <a:cs typeface="Calibri"/>
                <a:sym typeface="Calibri"/>
              </a:rPr>
              <a:t>“ G.L. Marugj - Frank”</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onstantia"/>
              <a:buNone/>
            </a:pPr>
            <a:endParaRPr sz="1800" b="1" i="0" u="none" strike="noStrike" cap="none">
              <a:solidFill>
                <a:schemeClr val="dk1"/>
              </a:solidFill>
              <a:latin typeface="Calibri"/>
              <a:ea typeface="Calibri"/>
              <a:cs typeface="Calibri"/>
              <a:sym typeface="Calibri"/>
            </a:endParaRPr>
          </a:p>
        </p:txBody>
      </p:sp>
      <p:sp>
        <p:nvSpPr>
          <p:cNvPr id="165" name="Google Shape;165;p2"/>
          <p:cNvSpPr txBox="1"/>
          <p:nvPr/>
        </p:nvSpPr>
        <p:spPr>
          <a:xfrm>
            <a:off x="4679304" y="5249095"/>
            <a:ext cx="278608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alibri"/>
              <a:buNone/>
            </a:pPr>
            <a:r>
              <a:rPr lang="it-IT" sz="1800" b="1" i="0" u="none" strike="noStrike" cap="none">
                <a:solidFill>
                  <a:schemeClr val="dk1"/>
                </a:solidFill>
                <a:latin typeface="Calibri"/>
                <a:ea typeface="Calibri"/>
                <a:cs typeface="Calibri"/>
                <a:sym typeface="Calibri"/>
              </a:rPr>
              <a:t>Scuola dell’Infanzia e  Primaria</a:t>
            </a:r>
            <a:endParaRPr sz="1800" b="0" i="0" u="none" strike="noStrike" cap="none">
              <a:solidFill>
                <a:schemeClr val="dk1"/>
              </a:solidFill>
              <a:latin typeface="Constantia"/>
              <a:ea typeface="Constantia"/>
              <a:cs typeface="Constantia"/>
              <a:sym typeface="Constantia"/>
            </a:endParaRPr>
          </a:p>
          <a:p>
            <a:pPr marL="0" marR="0" lvl="0" indent="0" algn="ctr" rtl="0">
              <a:spcBef>
                <a:spcPts val="0"/>
              </a:spcBef>
              <a:spcAft>
                <a:spcPts val="0"/>
              </a:spcAft>
              <a:buClr>
                <a:schemeClr val="dk1"/>
              </a:buClr>
              <a:buSzPts val="1800"/>
              <a:buFont typeface="Calibri"/>
              <a:buNone/>
            </a:pPr>
            <a:r>
              <a:rPr lang="it-IT" sz="1800" b="1" i="0" u="none" strike="noStrike" cap="none">
                <a:solidFill>
                  <a:schemeClr val="dk1"/>
                </a:solidFill>
                <a:latin typeface="Calibri"/>
                <a:ea typeface="Calibri"/>
                <a:cs typeface="Calibri"/>
                <a:sym typeface="Calibri"/>
              </a:rPr>
              <a:t> “G. Lombardo Radice”</a:t>
            </a:r>
            <a:endParaRPr sz="1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800"/>
              <a:buFont typeface="Calibri"/>
              <a:buNone/>
            </a:pPr>
            <a:r>
              <a:rPr lang="it-IT" sz="1800" b="1" i="0" u="none" strike="noStrike" cap="none">
                <a:solidFill>
                  <a:schemeClr val="dk1"/>
                </a:solidFill>
                <a:latin typeface="Calibri"/>
                <a:ea typeface="Calibri"/>
                <a:cs typeface="Calibri"/>
                <a:sym typeface="Calibri"/>
              </a:rPr>
              <a:t> Uggiano M.</a:t>
            </a: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75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250"/>
                                        <p:tgtEl>
                                          <p:spTgt spid="15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fade">
                                      <p:cBhvr>
                                        <p:cTn id="11" dur="1250"/>
                                        <p:tgtEl>
                                          <p:spTgt spid="158"/>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1250"/>
                                        <p:tgtEl>
                                          <p:spTgt spid="160"/>
                                        </p:tgtEl>
                                      </p:cBhvr>
                                    </p:animEffect>
                                  </p:childTnLst>
                                </p:cTn>
                              </p:par>
                            </p:childTnLst>
                          </p:cTn>
                        </p:par>
                        <p:par>
                          <p:cTn id="16" fill="hold">
                            <p:stCondLst>
                              <p:cond delay="3750"/>
                            </p:stCondLst>
                            <p:childTnLst>
                              <p:par>
                                <p:cTn id="17" presetID="10" presetClass="entr" presetSubtype="0" fill="hold" nodeType="after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1000"/>
                                        <p:tgtEl>
                                          <p:spTgt spid="161"/>
                                        </p:tgtEl>
                                      </p:cBhvr>
                                    </p:animEffect>
                                  </p:childTnLst>
                                </p:cTn>
                              </p:par>
                            </p:childTnLst>
                          </p:cTn>
                        </p:par>
                        <p:par>
                          <p:cTn id="20" fill="hold">
                            <p:stCondLst>
                              <p:cond delay="4750"/>
                            </p:stCondLst>
                            <p:childTnLst>
                              <p:par>
                                <p:cTn id="21" presetID="2" presetClass="entr" presetSubtype="4" fill="hold" nodeType="afterEffect">
                                  <p:stCondLst>
                                    <p:cond delay="0"/>
                                  </p:stCondLst>
                                  <p:childTnLst>
                                    <p:set>
                                      <p:cBhvr>
                                        <p:cTn id="22" dur="1" fill="hold">
                                          <p:stCondLst>
                                            <p:cond delay="0"/>
                                          </p:stCondLst>
                                        </p:cTn>
                                        <p:tgtEl>
                                          <p:spTgt spid="162">
                                            <p:txEl>
                                              <p:pRg st="0" end="0"/>
                                            </p:txEl>
                                          </p:spTgt>
                                        </p:tgtEl>
                                        <p:attrNameLst>
                                          <p:attrName>style.visibility</p:attrName>
                                        </p:attrNameLst>
                                      </p:cBhvr>
                                      <p:to>
                                        <p:strVal val="visible"/>
                                      </p:to>
                                    </p:set>
                                    <p:anim calcmode="lin" valueType="num">
                                      <p:cBhvr additive="base">
                                        <p:cTn id="23" dur="1250"/>
                                        <p:tgtEl>
                                          <p:spTgt spid="162">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0"/>
                                  </p:stCondLst>
                                  <p:childTnLst>
                                    <p:set>
                                      <p:cBhvr>
                                        <p:cTn id="26" dur="1" fill="hold">
                                          <p:stCondLst>
                                            <p:cond delay="0"/>
                                          </p:stCondLst>
                                        </p:cTn>
                                        <p:tgtEl>
                                          <p:spTgt spid="163">
                                            <p:txEl>
                                              <p:pRg st="0" end="0"/>
                                            </p:txEl>
                                          </p:spTgt>
                                        </p:tgtEl>
                                        <p:attrNameLst>
                                          <p:attrName>style.visibility</p:attrName>
                                        </p:attrNameLst>
                                      </p:cBhvr>
                                      <p:to>
                                        <p:strVal val="visible"/>
                                      </p:to>
                                    </p:set>
                                    <p:anim calcmode="lin" valueType="num">
                                      <p:cBhvr additive="base">
                                        <p:cTn id="27" dur="1250"/>
                                        <p:tgtEl>
                                          <p:spTgt spid="163">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7250"/>
                            </p:stCondLst>
                            <p:childTnLst>
                              <p:par>
                                <p:cTn id="29" presetID="2" presetClass="entr" presetSubtype="4" fill="hold" nodeType="afterEffect">
                                  <p:stCondLst>
                                    <p:cond delay="0"/>
                                  </p:stCondLst>
                                  <p:childTnLst>
                                    <p:set>
                                      <p:cBhvr>
                                        <p:cTn id="30" dur="1" fill="hold">
                                          <p:stCondLst>
                                            <p:cond delay="0"/>
                                          </p:stCondLst>
                                        </p:cTn>
                                        <p:tgtEl>
                                          <p:spTgt spid="164"/>
                                        </p:tgtEl>
                                        <p:attrNameLst>
                                          <p:attrName>style.visibility</p:attrName>
                                        </p:attrNameLst>
                                      </p:cBhvr>
                                      <p:to>
                                        <p:strVal val="visible"/>
                                      </p:to>
                                    </p:set>
                                    <p:anim calcmode="lin" valueType="num">
                                      <p:cBhvr additive="base">
                                        <p:cTn id="31" dur="1250"/>
                                        <p:tgtEl>
                                          <p:spTgt spid="164"/>
                                        </p:tgtEl>
                                        <p:attrNameLst>
                                          <p:attrName>ppt_y</p:attrName>
                                        </p:attrNameLst>
                                      </p:cBhvr>
                                      <p:tavLst>
                                        <p:tav tm="0">
                                          <p:val>
                                            <p:strVal val="#ppt_y+1"/>
                                          </p:val>
                                        </p:tav>
                                        <p:tav tm="100000">
                                          <p:val>
                                            <p:strVal val="#ppt_y"/>
                                          </p:val>
                                        </p:tav>
                                      </p:tavLst>
                                    </p:anim>
                                  </p:childTnLst>
                                </p:cTn>
                              </p:par>
                            </p:childTnLst>
                          </p:cTn>
                        </p:par>
                        <p:par>
                          <p:cTn id="32" fill="hold">
                            <p:stCondLst>
                              <p:cond delay="8500"/>
                            </p:stCondLst>
                            <p:childTnLst>
                              <p:par>
                                <p:cTn id="33" presetID="2" presetClass="entr" presetSubtype="4"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1250"/>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p:nvPr/>
        </p:nvSpPr>
        <p:spPr>
          <a:xfrm>
            <a:off x="318818" y="202511"/>
            <a:ext cx="8620960" cy="461624"/>
          </a:xfrm>
          <a:prstGeom prst="rect">
            <a:avLst/>
          </a:prstGeom>
          <a:noFill/>
          <a:ln w="57150"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Constantia"/>
              <a:buNone/>
            </a:pPr>
            <a:r>
              <a:rPr lang="it-IT" sz="2400" b="1" i="0" u="none" strike="noStrike" cap="none">
                <a:solidFill>
                  <a:schemeClr val="dk1"/>
                </a:solidFill>
                <a:latin typeface="Constantia"/>
                <a:ea typeface="Constantia"/>
                <a:cs typeface="Constantia"/>
                <a:sym typeface="Constantia"/>
              </a:rPr>
              <a:t>OPEN SCHOOL</a:t>
            </a:r>
            <a:endParaRPr sz="2400" b="1" i="0" u="none" strike="noStrike" cap="none">
              <a:solidFill>
                <a:schemeClr val="dk1"/>
              </a:solidFill>
              <a:latin typeface="Constantia"/>
              <a:ea typeface="Constantia"/>
              <a:cs typeface="Constantia"/>
              <a:sym typeface="Constantia"/>
            </a:endParaRPr>
          </a:p>
        </p:txBody>
      </p:sp>
      <p:sp>
        <p:nvSpPr>
          <p:cNvPr id="324" name="Google Shape;324;p20"/>
          <p:cNvSpPr txBox="1"/>
          <p:nvPr/>
        </p:nvSpPr>
        <p:spPr>
          <a:xfrm>
            <a:off x="2568255" y="5657261"/>
            <a:ext cx="400749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Corsiva"/>
              <a:buNone/>
            </a:pPr>
            <a:r>
              <a:rPr lang="it-IT" sz="1800" b="0" i="0" u="none" strike="noStrike" cap="none">
                <a:solidFill>
                  <a:schemeClr val="dk1"/>
                </a:solidFill>
                <a:latin typeface="Corsiva"/>
                <a:ea typeface="Corsiva"/>
                <a:cs typeface="Corsiva"/>
                <a:sym typeface="Corsiva"/>
              </a:rPr>
              <a:t>   </a:t>
            </a:r>
            <a:endParaRPr sz="2400" b="1" i="0" u="none" strike="noStrike" cap="none">
              <a:solidFill>
                <a:schemeClr val="dk1"/>
              </a:solidFill>
              <a:latin typeface="Pinyon Script"/>
              <a:ea typeface="Pinyon Script"/>
              <a:cs typeface="Pinyon Script"/>
              <a:sym typeface="Pinyon Script"/>
            </a:endParaRPr>
          </a:p>
        </p:txBody>
      </p:sp>
      <p:sp>
        <p:nvSpPr>
          <p:cNvPr id="325" name="Google Shape;325;p20"/>
          <p:cNvSpPr txBox="1">
            <a:spLocks noGrp="1"/>
          </p:cNvSpPr>
          <p:nvPr>
            <p:ph type="body" idx="1"/>
          </p:nvPr>
        </p:nvSpPr>
        <p:spPr>
          <a:xfrm>
            <a:off x="350520" y="822960"/>
            <a:ext cx="8602980" cy="4389120"/>
          </a:xfrm>
          <a:prstGeom prst="rect">
            <a:avLst/>
          </a:prstGeom>
          <a:noFill/>
          <a:ln>
            <a:noFill/>
          </a:ln>
        </p:spPr>
        <p:txBody>
          <a:bodyPr spcFirstLastPara="1" wrap="square" lIns="91425" tIns="45700" rIns="91425" bIns="45700" anchor="t" anchorCtr="0">
            <a:normAutofit lnSpcReduction="20000"/>
          </a:bodyPr>
          <a:lstStyle/>
          <a:p>
            <a:pPr marL="274320" lvl="0" indent="-274320" algn="l" rtl="0">
              <a:spcBef>
                <a:spcPts val="0"/>
              </a:spcBef>
              <a:spcAft>
                <a:spcPts val="0"/>
              </a:spcAft>
              <a:buClr>
                <a:srgbClr val="FFFFCC"/>
              </a:buClr>
              <a:buSzPts val="1710"/>
              <a:buFont typeface="Noto Sans Symbols"/>
              <a:buChar char="❖"/>
            </a:pPr>
            <a:r>
              <a:rPr lang="it-IT" sz="1800" b="1">
                <a:solidFill>
                  <a:srgbClr val="FFFFCC"/>
                </a:solidFill>
                <a:latin typeface="Arial"/>
                <a:ea typeface="Arial"/>
                <a:cs typeface="Arial"/>
                <a:sym typeface="Arial"/>
              </a:rPr>
              <a:t>SCUOLA DELL’INFANZIA : 31 GENNAIO 2025</a:t>
            </a:r>
            <a:endParaRPr>
              <a:solidFill>
                <a:srgbClr val="FFFFCC"/>
              </a:solidFill>
            </a:endParaRPr>
          </a:p>
          <a:p>
            <a:pPr marL="274320" lvl="0" indent="-274320" algn="l" rtl="0">
              <a:spcBef>
                <a:spcPts val="360"/>
              </a:spcBef>
              <a:spcAft>
                <a:spcPts val="0"/>
              </a:spcAft>
              <a:buSzPts val="1710"/>
              <a:buNone/>
            </a:pPr>
            <a:r>
              <a:rPr lang="it-IT" sz="1800">
                <a:solidFill>
                  <a:srgbClr val="FFFFCC"/>
                </a:solidFill>
                <a:latin typeface="Arial"/>
                <a:ea typeface="Arial"/>
                <a:cs typeface="Arial"/>
                <a:sym typeface="Arial"/>
              </a:rPr>
              <a:t>16,30-17,15: spettacoli per bambini ( uno nel Plesso Lombardo Radice e uno nel plesso Poverella)</a:t>
            </a:r>
            <a:endParaRPr>
              <a:solidFill>
                <a:srgbClr val="FFFFCC"/>
              </a:solidFill>
            </a:endParaRPr>
          </a:p>
          <a:p>
            <a:pPr marL="274320" lvl="0" indent="-274320" algn="l" rtl="0">
              <a:spcBef>
                <a:spcPts val="360"/>
              </a:spcBef>
              <a:spcAft>
                <a:spcPts val="0"/>
              </a:spcAft>
              <a:buSzPts val="1710"/>
              <a:buNone/>
            </a:pPr>
            <a:r>
              <a:rPr lang="it-IT" sz="1800">
                <a:solidFill>
                  <a:srgbClr val="FFFFCC"/>
                </a:solidFill>
                <a:latin typeface="Arial"/>
                <a:ea typeface="Arial"/>
                <a:cs typeface="Arial"/>
                <a:sym typeface="Arial"/>
              </a:rPr>
              <a:t>17,30: presentazione offerta formativa nel plesso Poverella</a:t>
            </a:r>
            <a:endParaRPr>
              <a:solidFill>
                <a:srgbClr val="FFFFCC"/>
              </a:solidFill>
            </a:endParaRPr>
          </a:p>
          <a:p>
            <a:pPr marL="274320" lvl="0" indent="-274320" algn="l" rtl="0">
              <a:spcBef>
                <a:spcPts val="360"/>
              </a:spcBef>
              <a:spcAft>
                <a:spcPts val="0"/>
              </a:spcAft>
              <a:buSzPts val="1710"/>
              <a:buNone/>
            </a:pPr>
            <a:endParaRPr sz="1800">
              <a:solidFill>
                <a:srgbClr val="FFFFCC"/>
              </a:solidFill>
              <a:latin typeface="Arial"/>
              <a:ea typeface="Arial"/>
              <a:cs typeface="Arial"/>
              <a:sym typeface="Arial"/>
            </a:endParaRPr>
          </a:p>
          <a:p>
            <a:pPr marL="274320" lvl="0" indent="-274320" algn="l" rtl="0">
              <a:spcBef>
                <a:spcPts val="360"/>
              </a:spcBef>
              <a:spcAft>
                <a:spcPts val="0"/>
              </a:spcAft>
              <a:buClr>
                <a:srgbClr val="FFFFCC"/>
              </a:buClr>
              <a:buSzPts val="1710"/>
              <a:buFont typeface="Noto Sans Symbols"/>
              <a:buChar char="❖"/>
            </a:pPr>
            <a:r>
              <a:rPr lang="it-IT" sz="1800" b="1">
                <a:solidFill>
                  <a:srgbClr val="FFFFCC"/>
                </a:solidFill>
                <a:latin typeface="Arial"/>
                <a:ea typeface="Arial"/>
                <a:cs typeface="Arial"/>
                <a:sym typeface="Arial"/>
              </a:rPr>
              <a:t>SCUOLA PRIMARIA: 29 GENNAIO 2025</a:t>
            </a:r>
            <a:endParaRPr>
              <a:solidFill>
                <a:srgbClr val="FFFFCC"/>
              </a:solidFill>
            </a:endParaRPr>
          </a:p>
          <a:p>
            <a:pPr marL="274320" lvl="0" indent="-274320" algn="l" rtl="0">
              <a:spcBef>
                <a:spcPts val="360"/>
              </a:spcBef>
              <a:spcAft>
                <a:spcPts val="0"/>
              </a:spcAft>
              <a:buSzPts val="1710"/>
              <a:buNone/>
            </a:pPr>
            <a:r>
              <a:rPr lang="it-IT" sz="1800">
                <a:solidFill>
                  <a:srgbClr val="FFFFCC"/>
                </a:solidFill>
                <a:latin typeface="Arial"/>
                <a:ea typeface="Arial"/>
                <a:cs typeface="Arial"/>
                <a:sym typeface="Arial"/>
              </a:rPr>
              <a:t>16,30-17,15: spettacolo per i bambini di 5 anni e, in contemporanea, presentazione dell’offerta formativa ( plesso Michele Greco)</a:t>
            </a:r>
            <a:endParaRPr>
              <a:solidFill>
                <a:srgbClr val="FFFFCC"/>
              </a:solidFill>
            </a:endParaRPr>
          </a:p>
          <a:p>
            <a:pPr marL="274320" lvl="0" indent="-274320" algn="l" rtl="0">
              <a:spcBef>
                <a:spcPts val="360"/>
              </a:spcBef>
              <a:spcAft>
                <a:spcPts val="0"/>
              </a:spcAft>
              <a:buSzPts val="1710"/>
              <a:buNone/>
            </a:pPr>
            <a:r>
              <a:rPr lang="it-IT" sz="1800">
                <a:solidFill>
                  <a:srgbClr val="FFFFCC"/>
                </a:solidFill>
                <a:latin typeface="Arial"/>
                <a:ea typeface="Arial"/>
                <a:cs typeface="Arial"/>
                <a:sym typeface="Arial"/>
              </a:rPr>
              <a:t>17,15-19,30: visita degli ambienti dei plessi Michele Greco, Marugj e Lombardo Radice</a:t>
            </a:r>
            <a:endParaRPr>
              <a:solidFill>
                <a:srgbClr val="FFFFCC"/>
              </a:solidFill>
            </a:endParaRPr>
          </a:p>
          <a:p>
            <a:pPr marL="274320" lvl="0" indent="-274320" algn="l" rtl="0">
              <a:spcBef>
                <a:spcPts val="360"/>
              </a:spcBef>
              <a:spcAft>
                <a:spcPts val="0"/>
              </a:spcAft>
              <a:buSzPts val="1710"/>
              <a:buNone/>
            </a:pPr>
            <a:endParaRPr sz="1800">
              <a:solidFill>
                <a:srgbClr val="FFFFCC"/>
              </a:solidFill>
              <a:latin typeface="Arial"/>
              <a:ea typeface="Arial"/>
              <a:cs typeface="Arial"/>
              <a:sym typeface="Arial"/>
            </a:endParaRPr>
          </a:p>
          <a:p>
            <a:pPr marL="274320" lvl="0" indent="-274320" algn="l" rtl="0">
              <a:spcBef>
                <a:spcPts val="360"/>
              </a:spcBef>
              <a:spcAft>
                <a:spcPts val="0"/>
              </a:spcAft>
              <a:buClr>
                <a:srgbClr val="FFFFCC"/>
              </a:buClr>
              <a:buSzPts val="1710"/>
              <a:buFont typeface="Noto Sans Symbols"/>
              <a:buChar char="❖"/>
            </a:pPr>
            <a:r>
              <a:rPr lang="it-IT" sz="1800">
                <a:solidFill>
                  <a:srgbClr val="FFFFCC"/>
                </a:solidFill>
                <a:latin typeface="Arial"/>
                <a:ea typeface="Arial"/>
                <a:cs typeface="Arial"/>
                <a:sym typeface="Arial"/>
              </a:rPr>
              <a:t> </a:t>
            </a:r>
            <a:r>
              <a:rPr lang="it-IT" sz="1800" b="1">
                <a:solidFill>
                  <a:srgbClr val="FFFFCC"/>
                </a:solidFill>
                <a:latin typeface="Arial"/>
                <a:ea typeface="Arial"/>
                <a:cs typeface="Arial"/>
                <a:sym typeface="Arial"/>
              </a:rPr>
              <a:t>SCUOLA SECONDARIA DI PRIMO GRADO: 30 GENNAIO 2025</a:t>
            </a:r>
            <a:endParaRPr>
              <a:solidFill>
                <a:srgbClr val="FFFFCC"/>
              </a:solidFill>
            </a:endParaRPr>
          </a:p>
          <a:p>
            <a:pPr marL="274320" lvl="0" indent="-274320" algn="l" rtl="0">
              <a:spcBef>
                <a:spcPts val="360"/>
              </a:spcBef>
              <a:spcAft>
                <a:spcPts val="0"/>
              </a:spcAft>
              <a:buSzPts val="1710"/>
              <a:buNone/>
            </a:pPr>
            <a:r>
              <a:rPr lang="it-IT" sz="1800">
                <a:solidFill>
                  <a:srgbClr val="FFFFCC"/>
                </a:solidFill>
                <a:latin typeface="Arial"/>
                <a:ea typeface="Arial"/>
                <a:cs typeface="Arial"/>
                <a:sym typeface="Arial"/>
              </a:rPr>
              <a:t>17,00: presentazione offerta formativa (plesso Marugj)</a:t>
            </a:r>
            <a:endParaRPr>
              <a:solidFill>
                <a:srgbClr val="FFFFCC"/>
              </a:solidFill>
            </a:endParaRPr>
          </a:p>
          <a:p>
            <a:pPr marL="274320" lvl="0" indent="-274320" algn="l" rtl="0">
              <a:spcBef>
                <a:spcPts val="360"/>
              </a:spcBef>
              <a:spcAft>
                <a:spcPts val="0"/>
              </a:spcAft>
              <a:buSzPts val="1710"/>
              <a:buNone/>
            </a:pPr>
            <a:r>
              <a:rPr lang="it-IT" sz="1800">
                <a:solidFill>
                  <a:srgbClr val="FFFFCC"/>
                </a:solidFill>
                <a:latin typeface="Arial"/>
                <a:ea typeface="Arial"/>
                <a:cs typeface="Arial"/>
                <a:sym typeface="Arial"/>
              </a:rPr>
              <a:t>17,30-19,00: visita degli ambienti del plesso Marugj con performance degli alunni delle classi QUINTE.</a:t>
            </a:r>
            <a:endParaRPr>
              <a:solidFill>
                <a:srgbClr val="FFFFCC"/>
              </a:solidFill>
            </a:endParaRPr>
          </a:p>
          <a:p>
            <a:pPr marL="274320" lvl="0" indent="-274320" algn="l" rtl="0">
              <a:spcBef>
                <a:spcPts val="360"/>
              </a:spcBef>
              <a:spcAft>
                <a:spcPts val="0"/>
              </a:spcAft>
              <a:buSzPts val="1710"/>
              <a:buNone/>
            </a:pPr>
            <a:endParaRPr sz="1800">
              <a:latin typeface="Arial"/>
              <a:ea typeface="Arial"/>
              <a:cs typeface="Arial"/>
              <a:sym typeface="Arial"/>
            </a:endParaRPr>
          </a:p>
        </p:txBody>
      </p:sp>
      <p:sp>
        <p:nvSpPr>
          <p:cNvPr id="326" name="Google Shape;326;p20"/>
          <p:cNvSpPr/>
          <p:nvPr/>
        </p:nvSpPr>
        <p:spPr>
          <a:xfrm>
            <a:off x="381000" y="5204461"/>
            <a:ext cx="8092440" cy="240065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600"/>
              <a:buFont typeface="Constantia"/>
              <a:buNone/>
            </a:pPr>
            <a:r>
              <a:rPr lang="it-IT" sz="1600" b="1" i="0" u="none" strike="noStrike" cap="none">
                <a:solidFill>
                  <a:schemeClr val="lt1"/>
                </a:solidFill>
                <a:latin typeface="Constantia"/>
                <a:ea typeface="Constantia"/>
                <a:cs typeface="Constantia"/>
                <a:sym typeface="Constantia"/>
              </a:rPr>
              <a:t>È possibile, inoltre, </a:t>
            </a:r>
            <a:r>
              <a:rPr lang="it-IT" sz="1600" b="1" i="0" u="none" strike="noStrike" cap="none">
                <a:solidFill>
                  <a:schemeClr val="lt1"/>
                </a:solidFill>
                <a:latin typeface="Arial"/>
                <a:ea typeface="Arial"/>
                <a:cs typeface="Arial"/>
                <a:sym typeface="Arial"/>
              </a:rPr>
              <a:t>visionare una serie di attività svolte dai tre ordini di scuola sul sito </a:t>
            </a:r>
            <a:r>
              <a:rPr lang="it-IT" sz="16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www.icsmichelegreco.edu.it</a:t>
            </a:r>
            <a:r>
              <a:rPr lang="it-IT" sz="1600" b="1" i="0" u="none" strike="noStrike" cap="none">
                <a:solidFill>
                  <a:schemeClr val="lt1"/>
                </a:solidFill>
                <a:latin typeface="Arial"/>
                <a:ea typeface="Arial"/>
                <a:cs typeface="Arial"/>
                <a:sym typeface="Arial"/>
              </a:rPr>
              <a:t> </a:t>
            </a:r>
            <a:endParaRPr sz="1800" b="0"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600"/>
              <a:buFont typeface="Arial"/>
              <a:buNone/>
            </a:pPr>
            <a:r>
              <a:rPr lang="it-IT" sz="1600" b="1" i="0" u="none" strike="noStrike" cap="none">
                <a:solidFill>
                  <a:schemeClr val="lt1"/>
                </a:solidFill>
                <a:latin typeface="Arial"/>
                <a:ea typeface="Arial"/>
                <a:cs typeface="Arial"/>
                <a:sym typeface="Arial"/>
              </a:rPr>
              <a:t>nella sezione</a:t>
            </a:r>
            <a:endParaRPr sz="1800" b="0"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600"/>
              <a:buFont typeface="Arial"/>
              <a:buNone/>
            </a:pPr>
            <a:r>
              <a:rPr lang="it-IT" sz="1600" b="1" i="0" u="none" strike="noStrike" cap="none">
                <a:solidFill>
                  <a:schemeClr val="lt1"/>
                </a:solidFill>
                <a:latin typeface="Arial"/>
                <a:ea typeface="Arial"/>
                <a:cs typeface="Arial"/>
                <a:sym typeface="Arial"/>
              </a:rPr>
              <a:t> OFFERTA FORMATIVA 2025-26 </a:t>
            </a:r>
            <a:endParaRPr sz="1800" b="0"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600"/>
              <a:buFont typeface="Arial"/>
              <a:buNone/>
            </a:pPr>
            <a:r>
              <a:rPr lang="it-IT" sz="1600" b="1" i="0" u="none" strike="noStrike" cap="none">
                <a:solidFill>
                  <a:schemeClr val="lt1"/>
                </a:solidFill>
                <a:latin typeface="Arial"/>
                <a:ea typeface="Arial"/>
                <a:cs typeface="Arial"/>
                <a:sym typeface="Arial"/>
              </a:rPr>
              <a:t>o visitando la pagina Facebook dell’Istituto</a:t>
            </a:r>
            <a:r>
              <a:rPr lang="it-IT" sz="1600" b="1" i="0" u="none" strike="noStrike" cap="none">
                <a:solidFill>
                  <a:schemeClr val="dk1"/>
                </a:solidFill>
                <a:latin typeface="Arial"/>
                <a:ea typeface="Arial"/>
                <a:cs typeface="Arial"/>
                <a:sym typeface="Arial"/>
              </a:rPr>
              <a:t>.</a:t>
            </a:r>
            <a:endParaRPr sz="1800" b="0" i="0" u="none" strike="noStrike" cap="none">
              <a:solidFill>
                <a:schemeClr val="lt1"/>
              </a:solidFill>
              <a:latin typeface="Century Gothic"/>
              <a:ea typeface="Century Gothic"/>
              <a:cs typeface="Century Gothic"/>
              <a:sym typeface="Century Gothic"/>
            </a:endParaRPr>
          </a:p>
          <a:p>
            <a:pPr marL="0" marR="0" lvl="0" indent="0" algn="just" rtl="0">
              <a:spcBef>
                <a:spcPts val="0"/>
              </a:spcBef>
              <a:spcAft>
                <a:spcPts val="0"/>
              </a:spcAft>
              <a:buClr>
                <a:schemeClr val="lt1"/>
              </a:buClr>
              <a:buSzPts val="1600"/>
              <a:buFont typeface="Century Gothic"/>
              <a:buNone/>
            </a:pPr>
            <a:endParaRPr sz="1600" b="1" i="0" u="none" strike="noStrike" cap="none">
              <a:solidFill>
                <a:srgbClr val="002060"/>
              </a:solidFill>
              <a:latin typeface="Constantia"/>
              <a:ea typeface="Constantia"/>
              <a:cs typeface="Constantia"/>
              <a:sym typeface="Constantia"/>
            </a:endParaRPr>
          </a:p>
          <a:p>
            <a:pPr marL="0" marR="0" lvl="0" indent="0" algn="just" rtl="0">
              <a:spcBef>
                <a:spcPts val="0"/>
              </a:spcBef>
              <a:spcAft>
                <a:spcPts val="0"/>
              </a:spcAft>
              <a:buClr>
                <a:schemeClr val="lt1"/>
              </a:buClr>
              <a:buSzPts val="1800"/>
              <a:buFont typeface="Century Gothic"/>
              <a:buNone/>
            </a:pPr>
            <a:endParaRPr sz="1800" b="1" i="0" u="none" strike="noStrike" cap="none">
              <a:solidFill>
                <a:srgbClr val="002060"/>
              </a:solidFill>
              <a:latin typeface="Arial"/>
              <a:ea typeface="Arial"/>
              <a:cs typeface="Arial"/>
              <a:sym typeface="Arial"/>
            </a:endParaRPr>
          </a:p>
          <a:p>
            <a:pPr marL="0" marR="0" lvl="0" indent="0" algn="just" rtl="0">
              <a:spcBef>
                <a:spcPts val="0"/>
              </a:spcBef>
              <a:spcAft>
                <a:spcPts val="0"/>
              </a:spcAft>
              <a:buClr>
                <a:schemeClr val="lt1"/>
              </a:buClr>
              <a:buSzPts val="1800"/>
              <a:buFont typeface="Century Gothic"/>
              <a:buNone/>
            </a:pPr>
            <a:endParaRPr sz="1800" b="1" i="0" u="none" strike="noStrike" cap="none">
              <a:solidFill>
                <a:srgbClr val="002060"/>
              </a:solidFill>
              <a:latin typeface="Constantia"/>
              <a:ea typeface="Constantia"/>
              <a:cs typeface="Constantia"/>
              <a:sym typeface="Constantia"/>
            </a:endParaRPr>
          </a:p>
          <a:p>
            <a:pPr marL="0" marR="0" lvl="0" indent="0" algn="just" rtl="0">
              <a:spcBef>
                <a:spcPts val="0"/>
              </a:spcBef>
              <a:spcAft>
                <a:spcPts val="0"/>
              </a:spcAft>
              <a:buClr>
                <a:schemeClr val="lt1"/>
              </a:buClr>
              <a:buSzPts val="1800"/>
              <a:buFont typeface="Century Gothic"/>
              <a:buNone/>
            </a:pPr>
            <a:endParaRPr sz="1800" b="0" i="0" u="none" strike="noStrike" cap="none">
              <a:solidFill>
                <a:srgbClr val="002060"/>
              </a:solidFill>
              <a:latin typeface="Arial"/>
              <a:ea typeface="Arial"/>
              <a:cs typeface="Arial"/>
              <a:sym typeface="Arial"/>
            </a:endParaRPr>
          </a:p>
        </p:txBody>
      </p:sp>
      <p:sp>
        <p:nvSpPr>
          <p:cNvPr id="327" name="Google Shape;327;p20"/>
          <p:cNvSpPr/>
          <p:nvPr/>
        </p:nvSpPr>
        <p:spPr>
          <a:xfrm>
            <a:off x="5334000" y="6396335"/>
            <a:ext cx="45720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00"/>
              <a:buFont typeface="Constantia"/>
              <a:buNone/>
            </a:pPr>
            <a:r>
              <a:rPr lang="it-IT" sz="1200" b="0" i="0" u="none" strike="noStrike" cap="none">
                <a:solidFill>
                  <a:schemeClr val="dk1"/>
                </a:solidFill>
                <a:latin typeface="Constantia"/>
                <a:ea typeface="Constantia"/>
                <a:cs typeface="Constantia"/>
                <a:sym typeface="Constantia"/>
              </a:rPr>
              <a:t> Il Dirigente scolastico</a:t>
            </a:r>
            <a:endParaRPr sz="1800" b="0"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200"/>
              <a:buFont typeface="Constantia"/>
              <a:buNone/>
            </a:pPr>
            <a:r>
              <a:rPr lang="it-IT" sz="1200" b="0" i="1" u="none" strike="noStrike" cap="none">
                <a:solidFill>
                  <a:schemeClr val="dk1"/>
                </a:solidFill>
                <a:latin typeface="Constantia"/>
                <a:ea typeface="Constantia"/>
                <a:cs typeface="Constantia"/>
                <a:sym typeface="Constantia"/>
              </a:rPr>
              <a:t>  Prof. </a:t>
            </a:r>
            <a:r>
              <a:rPr lang="it-IT" sz="1200" b="0" i="1" u="none" strike="noStrike" cap="none">
                <a:solidFill>
                  <a:schemeClr val="dk1"/>
                </a:solidFill>
                <a:latin typeface="Dancing Script"/>
                <a:ea typeface="Dancing Script"/>
                <a:cs typeface="Dancing Script"/>
                <a:sym typeface="Dancing Script"/>
              </a:rPr>
              <a:t>Pietro Pulieri</a:t>
            </a:r>
            <a:endParaRPr sz="1200" b="0" i="0" u="none" strike="noStrike" cap="none">
              <a:solidFill>
                <a:schemeClr val="dk1"/>
              </a:solidFill>
              <a:latin typeface="Constantia"/>
              <a:ea typeface="Constantia"/>
              <a:cs typeface="Constantia"/>
              <a:sym typeface="Constant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Effect transition="in" filter="fade">
                                      <p:cBhvr>
                                        <p:cTn id="7" dur="1500"/>
                                        <p:tgtEl>
                                          <p:spTgt spid="3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B1EEFE"/>
            </a:gs>
            <a:gs pos="61000">
              <a:srgbClr val="B1EEFE"/>
            </a:gs>
            <a:gs pos="100000">
              <a:srgbClr val="316F00"/>
            </a:gs>
          </a:gsLst>
          <a:lin ang="2519868" scaled="0"/>
        </a:gradFill>
        <a:effectLst/>
      </p:bgPr>
    </p:bg>
    <p:spTree>
      <p:nvGrpSpPr>
        <p:cNvPr id="1" name="Shape 331"/>
        <p:cNvGrpSpPr/>
        <p:nvPr/>
      </p:nvGrpSpPr>
      <p:grpSpPr>
        <a:xfrm>
          <a:off x="0" y="0"/>
          <a:ext cx="0" cy="0"/>
          <a:chOff x="0" y="0"/>
          <a:chExt cx="0" cy="0"/>
        </a:xfrm>
      </p:grpSpPr>
      <p:sp>
        <p:nvSpPr>
          <p:cNvPr id="332" name="Google Shape;332;g326d64daa45_2_13"/>
          <p:cNvSpPr/>
          <p:nvPr/>
        </p:nvSpPr>
        <p:spPr>
          <a:xfrm>
            <a:off x="0" y="0"/>
            <a:ext cx="9144000" cy="6858000"/>
          </a:xfrm>
          <a:prstGeom prst="rect">
            <a:avLst/>
          </a:prstGeom>
          <a:solidFill>
            <a:srgbClr val="5EA6FA"/>
          </a:solidFill>
          <a:ln w="5715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117BF6"/>
              </a:solidFill>
              <a:latin typeface="Century Gothic"/>
              <a:ea typeface="Century Gothic"/>
              <a:cs typeface="Century Gothic"/>
              <a:sym typeface="Century Gothic"/>
            </a:endParaRPr>
          </a:p>
        </p:txBody>
      </p:sp>
      <p:sp>
        <p:nvSpPr>
          <p:cNvPr id="333" name="Google Shape;333;g326d64daa45_2_13"/>
          <p:cNvSpPr/>
          <p:nvPr/>
        </p:nvSpPr>
        <p:spPr>
          <a:xfrm>
            <a:off x="419743" y="1393729"/>
            <a:ext cx="8363100" cy="2289900"/>
          </a:xfrm>
          <a:prstGeom prst="rect">
            <a:avLst/>
          </a:prstGeom>
          <a:solidFill>
            <a:srgbClr val="0070C0"/>
          </a:solid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34" name="Google Shape;334;g326d64daa45_2_13"/>
          <p:cNvSpPr/>
          <p:nvPr/>
        </p:nvSpPr>
        <p:spPr>
          <a:xfrm>
            <a:off x="403289" y="4535834"/>
            <a:ext cx="8326200" cy="1546500"/>
          </a:xfrm>
          <a:prstGeom prst="rect">
            <a:avLst/>
          </a:prstGeom>
          <a:solidFill>
            <a:srgbClr val="4FCEFF"/>
          </a:solid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entury Gothic"/>
              <a:buNone/>
            </a:pPr>
            <a:endParaRPr sz="1800" b="0" i="0" u="none" strike="noStrike" cap="none">
              <a:solidFill>
                <a:schemeClr val="lt1"/>
              </a:solidFill>
              <a:latin typeface="Constantia"/>
              <a:ea typeface="Constantia"/>
              <a:cs typeface="Constantia"/>
              <a:sym typeface="Constantia"/>
            </a:endParaRPr>
          </a:p>
        </p:txBody>
      </p:sp>
      <p:sp>
        <p:nvSpPr>
          <p:cNvPr id="335" name="Google Shape;335;g326d64daa45_2_13"/>
          <p:cNvSpPr txBox="1"/>
          <p:nvPr/>
        </p:nvSpPr>
        <p:spPr>
          <a:xfrm>
            <a:off x="1008571" y="1437830"/>
            <a:ext cx="7613400" cy="474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70C0"/>
              </a:buClr>
              <a:buSzPts val="4400"/>
              <a:buFont typeface="Corsiva"/>
              <a:buNone/>
            </a:pPr>
            <a:r>
              <a:rPr lang="it-IT" sz="4400" b="1" i="0" u="none" strike="noStrike" cap="none">
                <a:solidFill>
                  <a:srgbClr val="0070C0"/>
                </a:solidFill>
                <a:latin typeface="Corsiva"/>
                <a:ea typeface="Corsiva"/>
                <a:cs typeface="Corsiva"/>
                <a:sym typeface="Corsiva"/>
              </a:rPr>
              <a:t> </a:t>
            </a:r>
            <a:r>
              <a:rPr lang="it-IT" sz="4400" b="1" i="0" u="none" strike="noStrike" cap="none">
                <a:solidFill>
                  <a:srgbClr val="E9F731"/>
                </a:solidFill>
                <a:latin typeface="Corsiva"/>
                <a:ea typeface="Corsiva"/>
                <a:cs typeface="Corsiva"/>
                <a:sym typeface="Corsiva"/>
              </a:rPr>
              <a:t>Piano Triennale dell’Offerta  Formativa</a:t>
            </a:r>
            <a:endParaRPr sz="1800" b="1" i="0" u="none" strike="noStrike" cap="none">
              <a:solidFill>
                <a:srgbClr val="E9F731"/>
              </a:solidFill>
              <a:latin typeface="Century Gothic"/>
              <a:ea typeface="Century Gothic"/>
              <a:cs typeface="Century Gothic"/>
              <a:sym typeface="Century Gothic"/>
            </a:endParaRPr>
          </a:p>
          <a:p>
            <a:pPr marL="0" marR="0" lvl="0" indent="0" algn="ctr" rtl="0">
              <a:spcBef>
                <a:spcPts val="0"/>
              </a:spcBef>
              <a:spcAft>
                <a:spcPts val="0"/>
              </a:spcAft>
              <a:buClr>
                <a:schemeClr val="lt1"/>
              </a:buClr>
              <a:buSzPts val="1800"/>
              <a:buFont typeface="Constantia"/>
              <a:buNone/>
            </a:pPr>
            <a:endParaRPr sz="1800" b="1" i="0" u="none" strike="noStrike" cap="none">
              <a:solidFill>
                <a:srgbClr val="E9F731"/>
              </a:solidFill>
              <a:latin typeface="Constantia"/>
              <a:ea typeface="Constantia"/>
              <a:cs typeface="Constantia"/>
              <a:sym typeface="Constantia"/>
            </a:endParaRPr>
          </a:p>
          <a:p>
            <a:pPr marL="0" marR="0" lvl="0" indent="0" algn="ctr" rtl="0">
              <a:spcBef>
                <a:spcPts val="0"/>
              </a:spcBef>
              <a:spcAft>
                <a:spcPts val="0"/>
              </a:spcAft>
              <a:buClr>
                <a:srgbClr val="FFFF00"/>
              </a:buClr>
              <a:buSzPts val="3200"/>
              <a:buFont typeface="Corsiva"/>
              <a:buNone/>
            </a:pPr>
            <a:r>
              <a:rPr lang="it-IT" sz="3200" b="1" i="0" u="none" strike="noStrike" cap="none">
                <a:solidFill>
                  <a:srgbClr val="E9F731"/>
                </a:solidFill>
                <a:latin typeface="Corsiva"/>
                <a:ea typeface="Corsiva"/>
                <a:cs typeface="Corsiva"/>
                <a:sym typeface="Corsiva"/>
              </a:rPr>
              <a:t>Triennio 2022- 2025</a:t>
            </a:r>
            <a:endParaRPr sz="1800" b="1" i="0" u="none" strike="noStrike" cap="none">
              <a:solidFill>
                <a:srgbClr val="E9F731"/>
              </a:solidFill>
              <a:latin typeface="Constantia"/>
              <a:ea typeface="Constantia"/>
              <a:cs typeface="Constantia"/>
              <a:sym typeface="Constantia"/>
            </a:endParaRPr>
          </a:p>
          <a:p>
            <a:pPr marL="0" marR="0" lvl="0" indent="0" algn="ctr" rtl="0">
              <a:spcBef>
                <a:spcPts val="0"/>
              </a:spcBef>
              <a:spcAft>
                <a:spcPts val="0"/>
              </a:spcAft>
              <a:buClr>
                <a:schemeClr val="lt1"/>
              </a:buClr>
              <a:buSzPts val="3200"/>
              <a:buFont typeface="Constantia"/>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lt1"/>
              </a:buClr>
              <a:buSzPts val="2800"/>
              <a:buFont typeface="Constantia"/>
              <a:buNone/>
            </a:pPr>
            <a:endParaRPr sz="2800" b="1" i="1" u="none" strike="noStrike" cap="none">
              <a:solidFill>
                <a:srgbClr val="002060"/>
              </a:solidFill>
              <a:latin typeface="Corsiva"/>
              <a:ea typeface="Corsiva"/>
              <a:cs typeface="Corsiva"/>
              <a:sym typeface="Corsiva"/>
            </a:endParaRPr>
          </a:p>
          <a:p>
            <a:pPr marL="0" marR="0" lvl="0" indent="0" algn="ctr" rtl="0">
              <a:spcBef>
                <a:spcPts val="0"/>
              </a:spcBef>
              <a:spcAft>
                <a:spcPts val="0"/>
              </a:spcAft>
              <a:buClr>
                <a:schemeClr val="lt1"/>
              </a:buClr>
              <a:buSzPts val="2000"/>
              <a:buFont typeface="Constantia"/>
              <a:buNone/>
            </a:pPr>
            <a:endParaRPr sz="2000" b="1" i="1" u="none" strike="noStrike" cap="none">
              <a:solidFill>
                <a:srgbClr val="002060"/>
              </a:solidFill>
              <a:latin typeface="Corsiva"/>
              <a:ea typeface="Corsiva"/>
              <a:cs typeface="Corsiva"/>
              <a:sym typeface="Corsiva"/>
            </a:endParaRPr>
          </a:p>
          <a:p>
            <a:pPr marL="0" marR="0" lvl="0" indent="0" algn="ctr" rtl="0">
              <a:spcBef>
                <a:spcPts val="0"/>
              </a:spcBef>
              <a:spcAft>
                <a:spcPts val="0"/>
              </a:spcAft>
              <a:buClr>
                <a:srgbClr val="002060"/>
              </a:buClr>
              <a:buSzPts val="2000"/>
              <a:buFont typeface="Corsiva"/>
              <a:buNone/>
            </a:pPr>
            <a:r>
              <a:rPr lang="it-IT" sz="2000" b="1" i="1" u="none" strike="noStrike" cap="none">
                <a:solidFill>
                  <a:srgbClr val="002060"/>
                </a:solidFill>
                <a:latin typeface="Corsiva"/>
                <a:ea typeface="Corsiva"/>
                <a:cs typeface="Corsiva"/>
                <a:sym typeface="Corsiva"/>
              </a:rPr>
              <a:t>Scuola ad Indirizzo Musicale</a:t>
            </a:r>
            <a:endParaRPr sz="2000" b="1" i="0" u="none" strike="noStrike" cap="none">
              <a:solidFill>
                <a:srgbClr val="002060"/>
              </a:solidFill>
              <a:latin typeface="Corsiva"/>
              <a:ea typeface="Corsiva"/>
              <a:cs typeface="Corsiva"/>
              <a:sym typeface="Corsiva"/>
            </a:endParaRPr>
          </a:p>
          <a:p>
            <a:pPr marL="0" marR="0" lvl="0" indent="0" algn="ctr" rtl="0">
              <a:spcBef>
                <a:spcPts val="0"/>
              </a:spcBef>
              <a:spcAft>
                <a:spcPts val="0"/>
              </a:spcAft>
              <a:buClr>
                <a:srgbClr val="002060"/>
              </a:buClr>
              <a:buSzPts val="2000"/>
              <a:buFont typeface="Corsiva"/>
              <a:buNone/>
            </a:pPr>
            <a:r>
              <a:rPr lang="it-IT" sz="2000" b="1" i="1" u="none" strike="noStrike" cap="none">
                <a:solidFill>
                  <a:srgbClr val="002060"/>
                </a:solidFill>
                <a:latin typeface="Corsiva"/>
                <a:ea typeface="Corsiva"/>
                <a:cs typeface="Corsiva"/>
                <a:sym typeface="Corsiva"/>
              </a:rPr>
              <a:t>Centro Autorizzato Certificazione Cambridge </a:t>
            </a:r>
            <a:endParaRPr sz="2000" b="1" i="0" u="none" strike="noStrike" cap="none">
              <a:solidFill>
                <a:srgbClr val="002060"/>
              </a:solidFill>
              <a:latin typeface="Corsiva"/>
              <a:ea typeface="Corsiva"/>
              <a:cs typeface="Corsiva"/>
              <a:sym typeface="Corsiva"/>
            </a:endParaRPr>
          </a:p>
          <a:p>
            <a:pPr marL="0" marR="0" lvl="0" indent="0" algn="ctr" rtl="0">
              <a:spcBef>
                <a:spcPts val="0"/>
              </a:spcBef>
              <a:spcAft>
                <a:spcPts val="0"/>
              </a:spcAft>
              <a:buClr>
                <a:srgbClr val="002060"/>
              </a:buClr>
              <a:buSzPts val="2000"/>
              <a:buFont typeface="Corsiva"/>
              <a:buNone/>
            </a:pPr>
            <a:r>
              <a:rPr lang="it-IT" sz="2000" b="1" i="1" u="none" strike="noStrike" cap="none">
                <a:solidFill>
                  <a:srgbClr val="002060"/>
                </a:solidFill>
                <a:latin typeface="Corsiva"/>
                <a:ea typeface="Corsiva"/>
                <a:cs typeface="Corsiva"/>
                <a:sym typeface="Corsiva"/>
              </a:rPr>
              <a:t>   Destinataria dei Fondi Strutturali Europei </a:t>
            </a:r>
            <a:r>
              <a:rPr lang="it-IT" sz="2800" b="1" i="1" u="none" strike="noStrike" cap="none">
                <a:solidFill>
                  <a:srgbClr val="002060"/>
                </a:solidFill>
                <a:latin typeface="Corsiva"/>
                <a:ea typeface="Corsiva"/>
                <a:cs typeface="Corsiva"/>
                <a:sym typeface="Corsiva"/>
              </a:rPr>
              <a:t>20</a:t>
            </a:r>
            <a:r>
              <a:rPr lang="it-IT" sz="2800" b="1" i="1">
                <a:solidFill>
                  <a:srgbClr val="002060"/>
                </a:solidFill>
                <a:latin typeface="Corsiva"/>
                <a:ea typeface="Corsiva"/>
                <a:cs typeface="Corsiva"/>
                <a:sym typeface="Corsiva"/>
              </a:rPr>
              <a:t>21 -2027 e PNRR</a:t>
            </a:r>
            <a:r>
              <a:rPr lang="it-IT" sz="2800" b="1" i="1" u="none" strike="noStrike" cap="none">
                <a:solidFill>
                  <a:srgbClr val="0070C0"/>
                </a:solidFill>
                <a:latin typeface="Corsiva"/>
                <a:ea typeface="Corsiva"/>
                <a:cs typeface="Corsiva"/>
                <a:sym typeface="Corsiva"/>
              </a:rPr>
              <a:t> </a:t>
            </a:r>
            <a:endParaRPr sz="1800" b="0"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rgbClr val="FFFF00"/>
              </a:buClr>
              <a:buSzPts val="1600"/>
              <a:buFont typeface="Corsiva"/>
              <a:buNone/>
            </a:pPr>
            <a:r>
              <a:rPr lang="it-IT" sz="1600" b="1" i="0" u="none" strike="noStrike" cap="none">
                <a:solidFill>
                  <a:srgbClr val="C2E1F6"/>
                </a:solidFill>
                <a:highlight>
                  <a:srgbClr val="000080"/>
                </a:highlight>
                <a:latin typeface="Corsiva"/>
                <a:ea typeface="Corsiva"/>
                <a:cs typeface="Corsiva"/>
                <a:sym typeface="Corsiva"/>
              </a:rPr>
              <a:t>Anno Scolastico 2025/2026</a:t>
            </a:r>
            <a:endParaRPr sz="1600" b="1" i="0" u="none" strike="noStrike" cap="none">
              <a:solidFill>
                <a:srgbClr val="C2E1F6"/>
              </a:solidFill>
              <a:highlight>
                <a:srgbClr val="000080"/>
              </a:highlight>
              <a:latin typeface="Corsiva"/>
              <a:ea typeface="Corsiva"/>
              <a:cs typeface="Corsiva"/>
              <a:sym typeface="Corsiva"/>
            </a:endParaRPr>
          </a:p>
        </p:txBody>
      </p:sp>
      <p:sp>
        <p:nvSpPr>
          <p:cNvPr id="336" name="Google Shape;336;g326d64daa45_2_13"/>
          <p:cNvSpPr/>
          <p:nvPr/>
        </p:nvSpPr>
        <p:spPr>
          <a:xfrm>
            <a:off x="243286" y="-76646"/>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1800"/>
              <a:buFont typeface="Constantia"/>
              <a:buNone/>
            </a:pPr>
            <a:endParaRPr sz="1800" b="0" i="0" u="none" strike="noStrike" cap="none">
              <a:solidFill>
                <a:schemeClr val="dk1"/>
              </a:solidFill>
              <a:latin typeface="Calibri"/>
              <a:ea typeface="Calibri"/>
              <a:cs typeface="Calibri"/>
              <a:sym typeface="Calibri"/>
            </a:endParaRPr>
          </a:p>
        </p:txBody>
      </p:sp>
      <p:pic>
        <p:nvPicPr>
          <p:cNvPr id="337" name="Google Shape;337;g326d64daa45_2_13" descr="Logo nuovo"/>
          <p:cNvPicPr preferRelativeResize="0"/>
          <p:nvPr/>
        </p:nvPicPr>
        <p:blipFill rotWithShape="1">
          <a:blip r:embed="rId3">
            <a:alphaModFix/>
          </a:blip>
          <a:srcRect/>
          <a:stretch/>
        </p:blipFill>
        <p:spPr>
          <a:xfrm>
            <a:off x="7404451" y="-76651"/>
            <a:ext cx="1126875" cy="1374225"/>
          </a:xfrm>
          <a:prstGeom prst="rect">
            <a:avLst/>
          </a:prstGeom>
          <a:noFill/>
          <a:ln>
            <a:noFill/>
          </a:ln>
        </p:spPr>
      </p:pic>
      <p:sp>
        <p:nvSpPr>
          <p:cNvPr id="338" name="Google Shape;338;g326d64daa45_2_13"/>
          <p:cNvSpPr/>
          <p:nvPr/>
        </p:nvSpPr>
        <p:spPr>
          <a:xfrm>
            <a:off x="1739550" y="43247"/>
            <a:ext cx="5664900" cy="139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Overlock"/>
              <a:buNone/>
            </a:pPr>
            <a:r>
              <a:rPr lang="it-IT" sz="2500" b="1" i="0" u="none" strike="noStrike" cap="none">
                <a:solidFill>
                  <a:srgbClr val="000000"/>
                </a:solidFill>
                <a:latin typeface="Overlock"/>
                <a:ea typeface="Overlock"/>
                <a:cs typeface="Overlock"/>
                <a:sym typeface="Overlock"/>
              </a:rPr>
              <a:t>ISTITUTO COMPRENSIVO</a:t>
            </a:r>
            <a:endParaRPr sz="3100"/>
          </a:p>
          <a:p>
            <a:pPr marL="0" marR="0" lvl="0" indent="0" algn="ctr" rtl="0">
              <a:lnSpc>
                <a:spcPct val="100000"/>
              </a:lnSpc>
              <a:spcBef>
                <a:spcPts val="0"/>
              </a:spcBef>
              <a:spcAft>
                <a:spcPts val="0"/>
              </a:spcAft>
              <a:buClr>
                <a:srgbClr val="000000"/>
              </a:buClr>
              <a:buSzPts val="1200"/>
              <a:buFont typeface="Overlock"/>
              <a:buNone/>
            </a:pPr>
            <a:r>
              <a:rPr lang="it-IT" sz="2900" b="1" i="0" u="none" strike="noStrike" cap="none">
                <a:solidFill>
                  <a:srgbClr val="000000"/>
                </a:solidFill>
                <a:latin typeface="Cambria"/>
                <a:ea typeface="Cambria"/>
                <a:cs typeface="Cambria"/>
                <a:sym typeface="Cambria"/>
              </a:rPr>
              <a:t>“MICHELE GRECO”</a:t>
            </a:r>
            <a:endParaRPr sz="2900" b="1"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it-IT" sz="1300" b="1">
                <a:solidFill>
                  <a:srgbClr val="000000"/>
                </a:solidFill>
                <a:latin typeface="Arial"/>
                <a:ea typeface="Arial"/>
                <a:cs typeface="Arial"/>
                <a:sym typeface="Arial"/>
              </a:rPr>
              <a:t>Sito</a:t>
            </a:r>
            <a:r>
              <a:rPr lang="it-IT" sz="1350" b="1">
                <a:solidFill>
                  <a:srgbClr val="000000"/>
                </a:solidFill>
                <a:latin typeface="Arial"/>
                <a:ea typeface="Arial"/>
                <a:cs typeface="Arial"/>
                <a:sym typeface="Arial"/>
              </a:rPr>
              <a:t> Web</a:t>
            </a:r>
            <a:r>
              <a:rPr lang="it-IT" sz="1350">
                <a:solidFill>
                  <a:srgbClr val="000000"/>
                </a:solidFill>
                <a:latin typeface="Overlock"/>
                <a:ea typeface="Overlock"/>
                <a:cs typeface="Overlock"/>
                <a:sym typeface="Overlock"/>
              </a:rPr>
              <a:t>: </a:t>
            </a:r>
            <a:r>
              <a:rPr lang="it-IT" sz="1350" b="1" u="sng">
                <a:solidFill>
                  <a:srgbClr val="000000"/>
                </a:solidFill>
                <a:latin typeface="Overlock"/>
                <a:ea typeface="Overlock"/>
                <a:cs typeface="Overlock"/>
                <a:sym typeface="Overlock"/>
              </a:rPr>
              <a:t>www.icsmichelegreco.edu.it</a:t>
            </a:r>
            <a:endParaRPr sz="1800" b="0" i="0" u="none" strike="noStrike" cap="none">
              <a:solidFill>
                <a:srgbClr val="000000"/>
              </a:solidFill>
              <a:latin typeface="Arial"/>
              <a:ea typeface="Arial"/>
              <a:cs typeface="Arial"/>
              <a:sym typeface="Arial"/>
            </a:endParaRPr>
          </a:p>
        </p:txBody>
      </p:sp>
      <p:pic>
        <p:nvPicPr>
          <p:cNvPr id="339" name="Google Shape;339;g326d64daa45_2_13" descr="logo_repubblica.JPG"/>
          <p:cNvPicPr preferRelativeResize="0"/>
          <p:nvPr/>
        </p:nvPicPr>
        <p:blipFill rotWithShape="1">
          <a:blip r:embed="rId4">
            <a:alphaModFix/>
          </a:blip>
          <a:srcRect/>
          <a:stretch/>
        </p:blipFill>
        <p:spPr>
          <a:xfrm>
            <a:off x="199940" y="380554"/>
            <a:ext cx="905736" cy="888989"/>
          </a:xfrm>
          <a:prstGeom prst="rect">
            <a:avLst/>
          </a:prstGeom>
          <a:noFill/>
          <a:ln>
            <a:noFill/>
          </a:ln>
        </p:spPr>
      </p:pic>
      <p:pic>
        <p:nvPicPr>
          <p:cNvPr id="340" name="Google Shape;340;g326d64daa45_2_13" descr="Cambridge_English_logo.png"/>
          <p:cNvPicPr preferRelativeResize="0"/>
          <p:nvPr/>
        </p:nvPicPr>
        <p:blipFill rotWithShape="1">
          <a:blip r:embed="rId5">
            <a:alphaModFix/>
          </a:blip>
          <a:srcRect/>
          <a:stretch/>
        </p:blipFill>
        <p:spPr>
          <a:xfrm>
            <a:off x="1171017" y="532454"/>
            <a:ext cx="1470890" cy="58519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p:nvPr/>
        </p:nvSpPr>
        <p:spPr>
          <a:xfrm>
            <a:off x="5391397" y="1525722"/>
            <a:ext cx="3581967" cy="5160085"/>
          </a:xfrm>
          <a:prstGeom prst="rect">
            <a:avLst/>
          </a:prstGeom>
          <a:solidFill>
            <a:srgbClr val="1ECAF8"/>
          </a:solidFill>
          <a:ln w="762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entury Gothic"/>
              <a:buNone/>
            </a:pPr>
            <a:endParaRPr sz="1800" b="0" i="0" u="none" strike="noStrike" cap="none">
              <a:solidFill>
                <a:schemeClr val="lt1"/>
              </a:solidFill>
              <a:latin typeface="Constantia"/>
              <a:ea typeface="Constantia"/>
              <a:cs typeface="Constantia"/>
              <a:sym typeface="Constantia"/>
            </a:endParaRPr>
          </a:p>
        </p:txBody>
      </p:sp>
      <p:sp>
        <p:nvSpPr>
          <p:cNvPr id="171" name="Google Shape;171;p3"/>
          <p:cNvSpPr txBox="1"/>
          <p:nvPr/>
        </p:nvSpPr>
        <p:spPr>
          <a:xfrm>
            <a:off x="290696" y="650482"/>
            <a:ext cx="8665964" cy="707886"/>
          </a:xfrm>
          <a:prstGeom prst="rect">
            <a:avLst/>
          </a:prstGeom>
          <a:noFill/>
          <a:ln w="57150"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FFFF00"/>
              </a:buClr>
              <a:buSzPts val="2400"/>
              <a:buFont typeface="Book Antiqua"/>
              <a:buNone/>
            </a:pPr>
            <a:r>
              <a:rPr lang="it-IT" sz="2400" b="1" i="0" u="none" strike="noStrike" cap="none">
                <a:solidFill>
                  <a:srgbClr val="FFFF00"/>
                </a:solidFill>
                <a:latin typeface="Book Antiqua"/>
                <a:ea typeface="Book Antiqua"/>
                <a:cs typeface="Book Antiqua"/>
                <a:sym typeface="Book Antiqua"/>
              </a:rPr>
              <a:t> </a:t>
            </a:r>
            <a:r>
              <a:rPr lang="it-IT" sz="2400" b="1" i="0" u="none" strike="noStrike" cap="none">
                <a:solidFill>
                  <a:schemeClr val="dk1"/>
                </a:solidFill>
                <a:latin typeface="Book Antiqua"/>
                <a:ea typeface="Book Antiqua"/>
                <a:cs typeface="Book Antiqua"/>
                <a:sym typeface="Book Antiqua"/>
              </a:rPr>
              <a:t>ISTITUTO COMPRENSIVO STATALE “M. GRECO</a:t>
            </a:r>
            <a:r>
              <a:rPr lang="it-IT" sz="2800" b="1" i="0" u="none" strike="noStrike" cap="none">
                <a:solidFill>
                  <a:schemeClr val="dk1"/>
                </a:solidFill>
                <a:latin typeface="Book Antiqua"/>
                <a:ea typeface="Book Antiqua"/>
                <a:cs typeface="Book Antiqua"/>
                <a:sym typeface="Book Antiqua"/>
              </a:rPr>
              <a:t>”</a:t>
            </a:r>
            <a:endParaRPr sz="1800" b="1" i="0" u="none" strike="noStrike" cap="none">
              <a:solidFill>
                <a:schemeClr val="dk1"/>
              </a:solidFill>
              <a:latin typeface="Book Antiqua"/>
              <a:ea typeface="Book Antiqua"/>
              <a:cs typeface="Book Antiqua"/>
              <a:sym typeface="Book Antiqua"/>
            </a:endParaRPr>
          </a:p>
        </p:txBody>
      </p:sp>
      <p:pic>
        <p:nvPicPr>
          <p:cNvPr id="172" name="Google Shape;172;p3"/>
          <p:cNvPicPr preferRelativeResize="0">
            <a:picLocks noGrp="1"/>
          </p:cNvPicPr>
          <p:nvPr>
            <p:ph type="body" idx="1"/>
          </p:nvPr>
        </p:nvPicPr>
        <p:blipFill rotWithShape="1">
          <a:blip r:embed="rId3">
            <a:alphaModFix/>
          </a:blip>
          <a:srcRect/>
          <a:stretch/>
        </p:blipFill>
        <p:spPr>
          <a:xfrm>
            <a:off x="290696" y="1548589"/>
            <a:ext cx="4679327" cy="5137220"/>
          </a:xfrm>
          <a:prstGeom prst="rect">
            <a:avLst/>
          </a:prstGeom>
          <a:noFill/>
          <a:ln w="76200" cap="flat" cmpd="sng">
            <a:solidFill>
              <a:srgbClr val="FFFF00"/>
            </a:solidFill>
            <a:prstDash val="solid"/>
            <a:round/>
            <a:headEnd type="none" w="sm" len="sm"/>
            <a:tailEnd type="none" w="sm" len="sm"/>
          </a:ln>
          <a:effectLst>
            <a:outerShdw blurRad="63500" sx="102000" sy="102000" algn="ctr" rotWithShape="0">
              <a:srgbClr val="000000">
                <a:alpha val="40000"/>
              </a:srgbClr>
            </a:outerShdw>
          </a:effectLst>
        </p:spPr>
      </p:pic>
      <p:sp>
        <p:nvSpPr>
          <p:cNvPr id="173" name="Google Shape;173;p3"/>
          <p:cNvSpPr txBox="1"/>
          <p:nvPr/>
        </p:nvSpPr>
        <p:spPr>
          <a:xfrm>
            <a:off x="6090020" y="1548589"/>
            <a:ext cx="316835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C00000"/>
              </a:buClr>
              <a:buSzPts val="4000"/>
              <a:buFont typeface="Lustria"/>
              <a:buNone/>
            </a:pPr>
            <a:r>
              <a:rPr lang="it-IT" sz="4000" b="1" i="0" u="none" strike="noStrike" cap="none">
                <a:solidFill>
                  <a:srgbClr val="C00000"/>
                </a:solidFill>
                <a:latin typeface="Lustria"/>
                <a:ea typeface="Lustria"/>
                <a:cs typeface="Lustria"/>
                <a:sym typeface="Lustria"/>
              </a:rPr>
              <a:t>MISSION</a:t>
            </a:r>
            <a:endParaRPr sz="4000" b="1" i="0" u="none" strike="noStrike" cap="none">
              <a:solidFill>
                <a:srgbClr val="C00000"/>
              </a:solidFill>
              <a:latin typeface="Lustria"/>
              <a:ea typeface="Lustria"/>
              <a:cs typeface="Lustria"/>
              <a:sym typeface="Lustria"/>
            </a:endParaRPr>
          </a:p>
        </p:txBody>
      </p:sp>
      <p:sp>
        <p:nvSpPr>
          <p:cNvPr id="174" name="Google Shape;174;p3"/>
          <p:cNvSpPr txBox="1"/>
          <p:nvPr/>
        </p:nvSpPr>
        <p:spPr>
          <a:xfrm>
            <a:off x="5670212" y="2777772"/>
            <a:ext cx="3024300" cy="2555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200"/>
              <a:buFont typeface="Arial"/>
              <a:buChar char="•"/>
            </a:pPr>
            <a:r>
              <a:rPr lang="it-IT" sz="3200" b="0" i="0" u="none" strike="noStrike" cap="none">
                <a:solidFill>
                  <a:srgbClr val="FF0000"/>
                </a:solidFill>
                <a:latin typeface="Dancing Script"/>
                <a:ea typeface="Dancing Script"/>
                <a:cs typeface="Dancing Script"/>
                <a:sym typeface="Dancing Script"/>
              </a:rPr>
              <a:t>Accogliere</a:t>
            </a:r>
            <a:endParaRPr sz="1800" b="0" i="0" u="none" strike="noStrike" cap="none">
              <a:solidFill>
                <a:srgbClr val="FF0000"/>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3200"/>
              <a:buFont typeface="Century Gothic"/>
              <a:buNone/>
            </a:pPr>
            <a:endParaRPr sz="3200" b="0" i="0" u="none" strike="noStrike" cap="none">
              <a:solidFill>
                <a:srgbClr val="004E6C"/>
              </a:solidFill>
              <a:latin typeface="Calibri"/>
              <a:ea typeface="Calibri"/>
              <a:cs typeface="Calibri"/>
              <a:sym typeface="Calibri"/>
            </a:endParaRPr>
          </a:p>
          <a:p>
            <a:pPr marL="285750" marR="0" lvl="0" indent="-285750" algn="l" rtl="0">
              <a:spcBef>
                <a:spcPts val="0"/>
              </a:spcBef>
              <a:spcAft>
                <a:spcPts val="0"/>
              </a:spcAft>
              <a:buClr>
                <a:schemeClr val="dk1"/>
              </a:buClr>
              <a:buSzPts val="3200"/>
              <a:buFont typeface="Arial"/>
              <a:buChar char="•"/>
            </a:pPr>
            <a:r>
              <a:rPr lang="it-IT" sz="3200" b="0" i="0" u="none" strike="noStrike" cap="none">
                <a:solidFill>
                  <a:srgbClr val="FF0000"/>
                </a:solidFill>
                <a:latin typeface="Dancing Script"/>
                <a:ea typeface="Dancing Script"/>
                <a:cs typeface="Dancing Script"/>
                <a:sym typeface="Dancing Script"/>
              </a:rPr>
              <a:t>Dare senso</a:t>
            </a:r>
            <a:endParaRPr sz="1800" b="0" i="0" u="none" strike="noStrike" cap="none">
              <a:solidFill>
                <a:srgbClr val="FF0000"/>
              </a:solidFill>
              <a:latin typeface="Dancing Script"/>
              <a:ea typeface="Dancing Script"/>
              <a:cs typeface="Dancing Script"/>
              <a:sym typeface="Dancing Script"/>
            </a:endParaRPr>
          </a:p>
          <a:p>
            <a:pPr marL="0" marR="0" lvl="0" indent="0" algn="l" rtl="0">
              <a:spcBef>
                <a:spcPts val="0"/>
              </a:spcBef>
              <a:spcAft>
                <a:spcPts val="0"/>
              </a:spcAft>
              <a:buClr>
                <a:schemeClr val="dk1"/>
              </a:buClr>
              <a:buSzPts val="3200"/>
              <a:buFont typeface="Constantia"/>
              <a:buNone/>
            </a:pPr>
            <a:endParaRPr sz="3200" b="0" i="0" u="none" strike="noStrike" cap="none">
              <a:solidFill>
                <a:srgbClr val="FF0000"/>
              </a:solidFill>
              <a:latin typeface="Calibri"/>
              <a:ea typeface="Calibri"/>
              <a:cs typeface="Calibri"/>
              <a:sym typeface="Calibri"/>
            </a:endParaRPr>
          </a:p>
          <a:p>
            <a:pPr marL="285750" marR="0" lvl="0" indent="-285750" algn="l" rtl="0">
              <a:spcBef>
                <a:spcPts val="0"/>
              </a:spcBef>
              <a:spcAft>
                <a:spcPts val="0"/>
              </a:spcAft>
              <a:buClr>
                <a:schemeClr val="dk1"/>
              </a:buClr>
              <a:buSzPts val="3200"/>
              <a:buFont typeface="Arial"/>
              <a:buChar char="•"/>
            </a:pPr>
            <a:r>
              <a:rPr lang="it-IT" sz="3200" b="0" i="0" u="none" strike="noStrike" cap="none">
                <a:solidFill>
                  <a:srgbClr val="FF0000"/>
                </a:solidFill>
                <a:latin typeface="Dancing Script"/>
                <a:ea typeface="Dancing Script"/>
                <a:cs typeface="Dancing Script"/>
                <a:sym typeface="Dancing Script"/>
              </a:rPr>
              <a:t>Orientare</a:t>
            </a:r>
            <a:endParaRPr sz="3200" b="0" i="0" u="none" strike="noStrike" cap="none">
              <a:solidFill>
                <a:srgbClr val="FF0000"/>
              </a:solidFill>
              <a:latin typeface="Dancing Script"/>
              <a:ea typeface="Dancing Script"/>
              <a:cs typeface="Dancing Script"/>
              <a:sym typeface="Dancing Scrip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0" end="0"/>
                                            </p:txEl>
                                          </p:spTgt>
                                        </p:tgtEl>
                                        <p:attrNameLst>
                                          <p:attrName>style.visibility</p:attrName>
                                        </p:attrNameLst>
                                      </p:cBhvr>
                                      <p:to>
                                        <p:strVal val="visible"/>
                                      </p:to>
                                    </p:set>
                                    <p:animEffect transition="in" filter="fade">
                                      <p:cBhvr>
                                        <p:cTn id="17" dur="1000"/>
                                        <p:tgtEl>
                                          <p:spTgt spid="17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1" end="1"/>
                                            </p:txEl>
                                          </p:spTgt>
                                        </p:tgtEl>
                                        <p:attrNameLst>
                                          <p:attrName>style.visibility</p:attrName>
                                        </p:attrNameLst>
                                      </p:cBhvr>
                                      <p:to>
                                        <p:strVal val="visible"/>
                                      </p:to>
                                    </p:set>
                                    <p:animEffect transition="in" filter="fade">
                                      <p:cBhvr>
                                        <p:cTn id="22" dur="1000"/>
                                        <p:tgtEl>
                                          <p:spTgt spid="17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2" end="2"/>
                                            </p:txEl>
                                          </p:spTgt>
                                        </p:tgtEl>
                                        <p:attrNameLst>
                                          <p:attrName>style.visibility</p:attrName>
                                        </p:attrNameLst>
                                      </p:cBhvr>
                                      <p:to>
                                        <p:strVal val="visible"/>
                                      </p:to>
                                    </p:set>
                                    <p:animEffect transition="in" filter="fade">
                                      <p:cBhvr>
                                        <p:cTn id="27" dur="1000"/>
                                        <p:tgtEl>
                                          <p:spTgt spid="17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4">
                                            <p:txEl>
                                              <p:pRg st="3" end="3"/>
                                            </p:txEl>
                                          </p:spTgt>
                                        </p:tgtEl>
                                        <p:attrNameLst>
                                          <p:attrName>style.visibility</p:attrName>
                                        </p:attrNameLst>
                                      </p:cBhvr>
                                      <p:to>
                                        <p:strVal val="visible"/>
                                      </p:to>
                                    </p:set>
                                    <p:animEffect transition="in" filter="fade">
                                      <p:cBhvr>
                                        <p:cTn id="32" dur="1000"/>
                                        <p:tgtEl>
                                          <p:spTgt spid="17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4">
                                            <p:txEl>
                                              <p:pRg st="4" end="4"/>
                                            </p:txEl>
                                          </p:spTgt>
                                        </p:tgtEl>
                                        <p:attrNameLst>
                                          <p:attrName>style.visibility</p:attrName>
                                        </p:attrNameLst>
                                      </p:cBhvr>
                                      <p:to>
                                        <p:strVal val="visible"/>
                                      </p:to>
                                    </p:set>
                                    <p:animEffect transition="in" filter="fade">
                                      <p:cBhvr>
                                        <p:cTn id="37" dur="1000"/>
                                        <p:tgtEl>
                                          <p:spTgt spid="17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2"/>
                                        </p:tgtEl>
                                        <p:attrNameLst>
                                          <p:attrName>style.visibility</p:attrName>
                                        </p:attrNameLst>
                                      </p:cBhvr>
                                      <p:to>
                                        <p:strVal val="visible"/>
                                      </p:to>
                                    </p:set>
                                    <p:animEffect transition="in" filter="fade">
                                      <p:cBhvr>
                                        <p:cTn id="42" dur="2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p:nvPr/>
        </p:nvSpPr>
        <p:spPr>
          <a:xfrm>
            <a:off x="7196447" y="980728"/>
            <a:ext cx="1555667" cy="4648176"/>
          </a:xfrm>
          <a:prstGeom prst="rect">
            <a:avLst/>
          </a:prstGeom>
          <a:solidFill>
            <a:srgbClr val="1ECAF8"/>
          </a:solidFill>
          <a:ln w="762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entury Gothic"/>
              <a:buNone/>
            </a:pPr>
            <a:endParaRPr sz="1800" b="0" i="0" u="none" strike="noStrike" cap="none">
              <a:solidFill>
                <a:schemeClr val="lt1"/>
              </a:solidFill>
              <a:latin typeface="Constantia"/>
              <a:ea typeface="Constantia"/>
              <a:cs typeface="Constantia"/>
              <a:sym typeface="Constantia"/>
            </a:endParaRPr>
          </a:p>
        </p:txBody>
      </p:sp>
      <p:pic>
        <p:nvPicPr>
          <p:cNvPr id="180" name="Google Shape;180;p4"/>
          <p:cNvPicPr preferRelativeResize="0"/>
          <p:nvPr/>
        </p:nvPicPr>
        <p:blipFill rotWithShape="1">
          <a:blip r:embed="rId3">
            <a:alphaModFix/>
          </a:blip>
          <a:srcRect/>
          <a:stretch/>
        </p:blipFill>
        <p:spPr>
          <a:xfrm>
            <a:off x="368012" y="980728"/>
            <a:ext cx="6550200" cy="5544600"/>
          </a:xfrm>
          <a:prstGeom prst="round2DiagRect">
            <a:avLst>
              <a:gd name="adj1" fmla="val 16667"/>
              <a:gd name="adj2" fmla="val 0"/>
            </a:avLst>
          </a:prstGeom>
          <a:noFill/>
          <a:ln w="76200" cap="sq" cmpd="sng">
            <a:solidFill>
              <a:srgbClr val="FFC000"/>
            </a:solidFill>
            <a:prstDash val="solid"/>
            <a:miter lim="800000"/>
            <a:headEnd type="none" w="sm" len="sm"/>
            <a:tailEnd type="none" w="sm" len="sm"/>
          </a:ln>
          <a:effectLst>
            <a:outerShdw blurRad="254000" algn="tl" rotWithShape="0">
              <a:srgbClr val="000000">
                <a:alpha val="41960"/>
              </a:srgbClr>
            </a:outerShdw>
          </a:effectLst>
        </p:spPr>
      </p:pic>
      <p:sp>
        <p:nvSpPr>
          <p:cNvPr id="181" name="Google Shape;181;p4"/>
          <p:cNvSpPr txBox="1"/>
          <p:nvPr/>
        </p:nvSpPr>
        <p:spPr>
          <a:xfrm>
            <a:off x="7380312" y="1121546"/>
            <a:ext cx="1152128" cy="52629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C00000"/>
              </a:buClr>
              <a:buSzPts val="4800"/>
              <a:buFont typeface="Arial"/>
              <a:buNone/>
            </a:pPr>
            <a:r>
              <a:rPr lang="it-IT" sz="4800" b="1" i="0" u="none" strike="noStrike" cap="none">
                <a:solidFill>
                  <a:srgbClr val="C00000"/>
                </a:solidFill>
                <a:latin typeface="Arial"/>
                <a:ea typeface="Arial"/>
                <a:cs typeface="Arial"/>
                <a:sym typeface="Arial"/>
              </a:rPr>
              <a:t>V</a:t>
            </a:r>
            <a:endParaRPr sz="1800" b="0" i="0" u="none" strike="noStrike" cap="none">
              <a:solidFill>
                <a:srgbClr val="C00000"/>
              </a:solidFill>
              <a:latin typeface="Arial"/>
              <a:ea typeface="Arial"/>
              <a:cs typeface="Arial"/>
              <a:sym typeface="Arial"/>
            </a:endParaRPr>
          </a:p>
          <a:p>
            <a:pPr marL="0" marR="0" lvl="0" indent="0" algn="ctr" rtl="0">
              <a:spcBef>
                <a:spcPts val="0"/>
              </a:spcBef>
              <a:spcAft>
                <a:spcPts val="0"/>
              </a:spcAft>
              <a:buClr>
                <a:srgbClr val="C00000"/>
              </a:buClr>
              <a:buSzPts val="4800"/>
              <a:buFont typeface="Arial"/>
              <a:buNone/>
            </a:pPr>
            <a:r>
              <a:rPr lang="it-IT" sz="4800" b="1" i="0" u="none" strike="noStrike" cap="none">
                <a:solidFill>
                  <a:srgbClr val="C00000"/>
                </a:solidFill>
                <a:latin typeface="Arial"/>
                <a:ea typeface="Arial"/>
                <a:cs typeface="Arial"/>
                <a:sym typeface="Arial"/>
              </a:rPr>
              <a:t>I</a:t>
            </a:r>
            <a:endParaRPr sz="1800" b="0" i="0" u="none" strike="noStrike" cap="none">
              <a:solidFill>
                <a:srgbClr val="C00000"/>
              </a:solidFill>
              <a:latin typeface="Arial"/>
              <a:ea typeface="Arial"/>
              <a:cs typeface="Arial"/>
              <a:sym typeface="Arial"/>
            </a:endParaRPr>
          </a:p>
          <a:p>
            <a:pPr marL="0" marR="0" lvl="0" indent="0" algn="ctr" rtl="0">
              <a:spcBef>
                <a:spcPts val="0"/>
              </a:spcBef>
              <a:spcAft>
                <a:spcPts val="0"/>
              </a:spcAft>
              <a:buClr>
                <a:srgbClr val="C00000"/>
              </a:buClr>
              <a:buSzPts val="4800"/>
              <a:buFont typeface="Arial"/>
              <a:buNone/>
            </a:pPr>
            <a:r>
              <a:rPr lang="it-IT" sz="4800" b="1" i="0" u="none" strike="noStrike" cap="none">
                <a:solidFill>
                  <a:srgbClr val="C00000"/>
                </a:solidFill>
                <a:latin typeface="Arial"/>
                <a:ea typeface="Arial"/>
                <a:cs typeface="Arial"/>
                <a:sym typeface="Arial"/>
              </a:rPr>
              <a:t>S</a:t>
            </a:r>
            <a:endParaRPr sz="1800" b="0" i="0" u="none" strike="noStrike" cap="none">
              <a:solidFill>
                <a:srgbClr val="C00000"/>
              </a:solidFill>
              <a:latin typeface="Arial"/>
              <a:ea typeface="Arial"/>
              <a:cs typeface="Arial"/>
              <a:sym typeface="Arial"/>
            </a:endParaRPr>
          </a:p>
          <a:p>
            <a:pPr marL="0" marR="0" lvl="0" indent="0" algn="ctr" rtl="0">
              <a:spcBef>
                <a:spcPts val="0"/>
              </a:spcBef>
              <a:spcAft>
                <a:spcPts val="0"/>
              </a:spcAft>
              <a:buClr>
                <a:srgbClr val="C00000"/>
              </a:buClr>
              <a:buSzPts val="4800"/>
              <a:buFont typeface="Arial"/>
              <a:buNone/>
            </a:pPr>
            <a:r>
              <a:rPr lang="it-IT" sz="4800" b="1" i="0" u="none" strike="noStrike" cap="none">
                <a:solidFill>
                  <a:srgbClr val="C00000"/>
                </a:solidFill>
                <a:latin typeface="Arial"/>
                <a:ea typeface="Arial"/>
                <a:cs typeface="Arial"/>
                <a:sym typeface="Arial"/>
              </a:rPr>
              <a:t>I</a:t>
            </a:r>
            <a:endParaRPr sz="1800" b="0" i="0" u="none" strike="noStrike" cap="none">
              <a:solidFill>
                <a:srgbClr val="C00000"/>
              </a:solidFill>
              <a:latin typeface="Arial"/>
              <a:ea typeface="Arial"/>
              <a:cs typeface="Arial"/>
              <a:sym typeface="Arial"/>
            </a:endParaRPr>
          </a:p>
          <a:p>
            <a:pPr marL="0" marR="0" lvl="0" indent="0" algn="ctr" rtl="0">
              <a:spcBef>
                <a:spcPts val="0"/>
              </a:spcBef>
              <a:spcAft>
                <a:spcPts val="0"/>
              </a:spcAft>
              <a:buClr>
                <a:srgbClr val="C00000"/>
              </a:buClr>
              <a:buSzPts val="4800"/>
              <a:buFont typeface="Arial"/>
              <a:buNone/>
            </a:pPr>
            <a:r>
              <a:rPr lang="it-IT" sz="4800" b="1" i="0" u="none" strike="noStrike" cap="none">
                <a:solidFill>
                  <a:srgbClr val="C00000"/>
                </a:solidFill>
                <a:latin typeface="Arial"/>
                <a:ea typeface="Arial"/>
                <a:cs typeface="Arial"/>
                <a:sym typeface="Arial"/>
              </a:rPr>
              <a:t>O</a:t>
            </a:r>
            <a:endParaRPr sz="1800" b="0" i="0" u="none" strike="noStrike" cap="none">
              <a:solidFill>
                <a:srgbClr val="C00000"/>
              </a:solidFill>
              <a:latin typeface="Arial"/>
              <a:ea typeface="Arial"/>
              <a:cs typeface="Arial"/>
              <a:sym typeface="Arial"/>
            </a:endParaRPr>
          </a:p>
          <a:p>
            <a:pPr marL="0" marR="0" lvl="0" indent="0" algn="ctr" rtl="0">
              <a:spcBef>
                <a:spcPts val="0"/>
              </a:spcBef>
              <a:spcAft>
                <a:spcPts val="0"/>
              </a:spcAft>
              <a:buClr>
                <a:srgbClr val="C00000"/>
              </a:buClr>
              <a:buSzPts val="4800"/>
              <a:buFont typeface="Arial"/>
              <a:buNone/>
            </a:pPr>
            <a:r>
              <a:rPr lang="it-IT" sz="4800" b="1" i="0" u="none" strike="noStrike" cap="none">
                <a:solidFill>
                  <a:srgbClr val="C00000"/>
                </a:solidFill>
                <a:latin typeface="Arial"/>
                <a:ea typeface="Arial"/>
                <a:cs typeface="Arial"/>
                <a:sym typeface="Arial"/>
              </a:rPr>
              <a:t>N</a:t>
            </a:r>
            <a:endParaRPr sz="1800" b="0" i="0" u="none" strike="noStrike" cap="none">
              <a:solidFill>
                <a:srgbClr val="C00000"/>
              </a:solidFill>
              <a:latin typeface="Arial"/>
              <a:ea typeface="Arial"/>
              <a:cs typeface="Arial"/>
              <a:sym typeface="Arial"/>
            </a:endParaRPr>
          </a:p>
          <a:p>
            <a:pPr marL="0" marR="0" lvl="0" indent="0" algn="ctr" rtl="0">
              <a:spcBef>
                <a:spcPts val="0"/>
              </a:spcBef>
              <a:spcAft>
                <a:spcPts val="0"/>
              </a:spcAft>
              <a:buClr>
                <a:schemeClr val="dk1"/>
              </a:buClr>
              <a:buSzPts val="4800"/>
              <a:buFont typeface="Constantia"/>
              <a:buNone/>
            </a:pPr>
            <a:endParaRPr sz="48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fade">
                                      <p:cBhvr>
                                        <p:cTn id="12" dur="2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p:nvPr/>
        </p:nvSpPr>
        <p:spPr>
          <a:xfrm>
            <a:off x="176914" y="967408"/>
            <a:ext cx="8790171" cy="2305878"/>
          </a:xfrm>
          <a:prstGeom prst="rect">
            <a:avLst/>
          </a:prstGeom>
          <a:solidFill>
            <a:schemeClr val="lt2"/>
          </a:solid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Calibri"/>
              <a:buNone/>
            </a:pPr>
            <a:r>
              <a:rPr lang="it-IT" sz="2000" b="0" i="1" u="none" strike="noStrike" cap="none">
                <a:solidFill>
                  <a:schemeClr val="dk1"/>
                </a:solidFill>
                <a:latin typeface="Calibri"/>
                <a:ea typeface="Calibri"/>
                <a:cs typeface="Calibri"/>
                <a:sym typeface="Calibri"/>
              </a:rPr>
              <a:t>“Il curricolo è il cuore della progettazione scolastica: definisce le finalità, i risultati di apprendimento attesi per gli allievi, le strategie, i mezzi, i tempi, gli strumenti e i criteri di valutazione, le risorse interne ed esterne e la rete di relazione che permetteranno agli allievi di conseguire le competenze.</a:t>
            </a:r>
            <a:r>
              <a:rPr lang="it-IT" sz="2000" b="0" i="0" u="none" strike="noStrike" cap="none">
                <a:solidFill>
                  <a:schemeClr val="dk1"/>
                </a:solidFill>
                <a:latin typeface="Calibri"/>
                <a:ea typeface="Calibri"/>
                <a:cs typeface="Calibri"/>
                <a:sym typeface="Calibri"/>
              </a:rPr>
              <a:t>“</a:t>
            </a:r>
            <a:endParaRPr sz="2000" b="0" i="1"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000"/>
              <a:buFont typeface="Calibri"/>
              <a:buNone/>
            </a:pPr>
            <a:r>
              <a:rPr lang="it-IT" sz="2000" b="0" i="0" u="none" strike="noStrike" cap="none">
                <a:solidFill>
                  <a:schemeClr val="dk1"/>
                </a:solidFill>
                <a:latin typeface="Calibri"/>
                <a:ea typeface="Calibri"/>
                <a:cs typeface="Calibri"/>
                <a:sym typeface="Calibri"/>
              </a:rPr>
              <a:t>(Franca Da Re- “La didattica per competenze “) </a:t>
            </a:r>
            <a:endParaRPr sz="2000" b="0" i="0" u="none" strike="noStrike" cap="none">
              <a:solidFill>
                <a:schemeClr val="dk1"/>
              </a:solidFill>
              <a:latin typeface="Constantia"/>
              <a:ea typeface="Constantia"/>
              <a:cs typeface="Constantia"/>
              <a:sym typeface="Constantia"/>
            </a:endParaRPr>
          </a:p>
        </p:txBody>
      </p:sp>
      <p:sp>
        <p:nvSpPr>
          <p:cNvPr id="187" name="Google Shape;187;p5"/>
          <p:cNvSpPr txBox="1"/>
          <p:nvPr/>
        </p:nvSpPr>
        <p:spPr>
          <a:xfrm>
            <a:off x="176914" y="3584714"/>
            <a:ext cx="8790300" cy="3170700"/>
          </a:xfrm>
          <a:prstGeom prst="rect">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Verdana"/>
              <a:buNone/>
            </a:pPr>
            <a:r>
              <a:rPr lang="it-IT" sz="2000" b="0" i="0" u="none" strike="noStrike" cap="none">
                <a:solidFill>
                  <a:schemeClr val="lt1"/>
                </a:solidFill>
                <a:latin typeface="Verdana"/>
                <a:ea typeface="Verdana"/>
                <a:cs typeface="Verdana"/>
                <a:sym typeface="Verdana"/>
              </a:rPr>
              <a:t>Il nostro Istituto condivide questo concetto di curricolo, pertanto, ha predisposto il proprio, organizzando e riorganizzando opportunità formative diverse e articolate, attraverso le quali l’alunno possa realizzarsi e sviluppare il suo percorso personale nei diversi contesti relazionali </a:t>
            </a:r>
            <a:endParaRPr sz="1800" b="0"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2000"/>
              <a:buFont typeface="Verdana"/>
              <a:buNone/>
            </a:pPr>
            <a:r>
              <a:rPr lang="it-IT" sz="2000" b="0" i="0" u="none" strike="noStrike" cap="none">
                <a:solidFill>
                  <a:schemeClr val="lt1"/>
                </a:solidFill>
                <a:latin typeface="Verdana"/>
                <a:ea typeface="Verdana"/>
                <a:cs typeface="Verdana"/>
                <a:sym typeface="Verdana"/>
              </a:rPr>
              <a:t>(la classe, il gruppo dei pari, gli adulti ecc.). </a:t>
            </a:r>
            <a:br>
              <a:rPr lang="it-IT" sz="2000" b="0" i="0" u="none" strike="noStrike" cap="none">
                <a:solidFill>
                  <a:schemeClr val="lt1"/>
                </a:solidFill>
                <a:latin typeface="Verdana"/>
                <a:ea typeface="Verdana"/>
                <a:cs typeface="Verdana"/>
                <a:sym typeface="Verdana"/>
              </a:rPr>
            </a:br>
            <a:r>
              <a:rPr lang="it-IT" sz="2000" b="0" i="0" u="none" strike="noStrike" cap="none">
                <a:solidFill>
                  <a:schemeClr val="lt1"/>
                </a:solidFill>
                <a:latin typeface="Verdana"/>
                <a:ea typeface="Verdana"/>
                <a:cs typeface="Verdana"/>
                <a:sym typeface="Verdana"/>
              </a:rPr>
              <a:t>Il curricolo, formulato dai docenti dei tre ordini di scuola, mette al centro del processo di apprendimento gli allievi, le loro esigenze, le loro peculiarità in un’ottica di apprendimento permanente lungo tutto l’arco della vita.</a:t>
            </a:r>
            <a:endParaRPr sz="2000" b="0" i="0" u="none" strike="noStrike" cap="none">
              <a:solidFill>
                <a:schemeClr val="lt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p:nvPr/>
        </p:nvSpPr>
        <p:spPr>
          <a:xfrm>
            <a:off x="568505" y="659861"/>
            <a:ext cx="8148775" cy="5774403"/>
          </a:xfrm>
          <a:prstGeom prst="rect">
            <a:avLst/>
          </a:prstGeom>
          <a:solidFill>
            <a:srgbClr val="C4EEFF"/>
          </a:solidFill>
          <a:ln w="571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entury Gothic"/>
              <a:buNone/>
            </a:pPr>
            <a:endParaRPr sz="1800" b="0" i="0" u="none" strike="noStrike" cap="none">
              <a:solidFill>
                <a:schemeClr val="lt1"/>
              </a:solidFill>
              <a:latin typeface="Constantia"/>
              <a:ea typeface="Constantia"/>
              <a:cs typeface="Constantia"/>
              <a:sym typeface="Constantia"/>
            </a:endParaRPr>
          </a:p>
        </p:txBody>
      </p:sp>
      <p:sp>
        <p:nvSpPr>
          <p:cNvPr id="193" name="Google Shape;193;p6"/>
          <p:cNvSpPr/>
          <p:nvPr/>
        </p:nvSpPr>
        <p:spPr>
          <a:xfrm>
            <a:off x="648225" y="794249"/>
            <a:ext cx="2829600" cy="900000"/>
          </a:xfrm>
          <a:prstGeom prst="flowChartPunchedTape">
            <a:avLst/>
          </a:prstGeom>
          <a:solidFill>
            <a:srgbClr val="89DEFE"/>
          </a:solidFill>
          <a:ln>
            <a:noFill/>
          </a:ln>
          <a:effectLst>
            <a:outerShdw blurRad="184150" dist="241300" dir="11520000" sx="110000" sy="110000" algn="ctr">
              <a:srgbClr val="000000">
                <a:alpha val="1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r>
              <a:rPr lang="it-IT" sz="1600" b="1">
                <a:solidFill>
                  <a:schemeClr val="dk1"/>
                </a:solidFill>
                <a:latin typeface="Calibri"/>
                <a:ea typeface="Calibri"/>
                <a:cs typeface="Calibri"/>
                <a:sym typeface="Calibri"/>
              </a:rPr>
              <a:t>Competenza alfabetica funzionale</a:t>
            </a:r>
            <a:endParaRPr sz="1600" b="1">
              <a:solidFill>
                <a:schemeClr val="dk1"/>
              </a:solidFill>
              <a:latin typeface="Calibri"/>
              <a:ea typeface="Calibri"/>
              <a:cs typeface="Calibri"/>
              <a:sym typeface="Calibri"/>
            </a:endParaRPr>
          </a:p>
        </p:txBody>
      </p:sp>
      <p:sp>
        <p:nvSpPr>
          <p:cNvPr id="194" name="Google Shape;194;p6"/>
          <p:cNvSpPr/>
          <p:nvPr/>
        </p:nvSpPr>
        <p:spPr>
          <a:xfrm>
            <a:off x="866331" y="3563625"/>
            <a:ext cx="2529445" cy="801287"/>
          </a:xfrm>
          <a:prstGeom prst="flowChartPunchedTape">
            <a:avLst/>
          </a:prstGeom>
          <a:solidFill>
            <a:srgbClr val="89DEFE"/>
          </a:solidFill>
          <a:ln>
            <a:noFill/>
          </a:ln>
          <a:effectLst>
            <a:outerShdw blurRad="184150" dist="241300" dir="11520000" sx="110000" sy="110000" algn="ctr">
              <a:srgbClr val="000000">
                <a:alpha val="1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r>
              <a:rPr lang="it-IT" sz="1800" b="1" i="0" u="none" strike="noStrike" cap="none">
                <a:solidFill>
                  <a:schemeClr val="dk1"/>
                </a:solidFill>
                <a:latin typeface="Calibri"/>
                <a:ea typeface="Calibri"/>
                <a:cs typeface="Calibri"/>
                <a:sym typeface="Calibri"/>
              </a:rPr>
              <a:t>COMPETENZA DIGITALE </a:t>
            </a:r>
            <a:endParaRPr sz="1800" b="1" i="0" u="none" strike="noStrike" cap="none">
              <a:solidFill>
                <a:schemeClr val="dk1"/>
              </a:solidFill>
              <a:latin typeface="Calibri"/>
              <a:ea typeface="Calibri"/>
              <a:cs typeface="Calibri"/>
              <a:sym typeface="Calibri"/>
            </a:endParaRPr>
          </a:p>
        </p:txBody>
      </p:sp>
      <p:sp>
        <p:nvSpPr>
          <p:cNvPr id="195" name="Google Shape;195;p6"/>
          <p:cNvSpPr/>
          <p:nvPr/>
        </p:nvSpPr>
        <p:spPr>
          <a:xfrm>
            <a:off x="695725" y="2031225"/>
            <a:ext cx="2734600" cy="1223975"/>
          </a:xfrm>
          <a:prstGeom prst="flowChartPunchedTape">
            <a:avLst/>
          </a:prstGeom>
          <a:solidFill>
            <a:srgbClr val="89DEFE"/>
          </a:solidFill>
          <a:ln>
            <a:noFill/>
          </a:ln>
          <a:effectLst>
            <a:outerShdw blurRad="184150" dist="241300" dir="11520000" sx="110000" sy="110000" algn="ctr">
              <a:srgbClr val="000000">
                <a:alpha val="17254"/>
              </a:srgbClr>
            </a:outerShdw>
          </a:effectLst>
        </p:spPr>
        <p:txBody>
          <a:bodyPr spcFirstLastPara="1" wrap="square" lIns="91425" tIns="45700" rIns="91425" bIns="45700" anchor="ctr" anchorCtr="0">
            <a:noAutofit/>
          </a:bodyPr>
          <a:lstStyle/>
          <a:p>
            <a:pPr marL="0" lvl="0" indent="0" algn="ctr" rtl="0">
              <a:lnSpc>
                <a:spcPct val="120000"/>
              </a:lnSpc>
              <a:spcBef>
                <a:spcPts val="0"/>
              </a:spcBef>
              <a:spcAft>
                <a:spcPts val="400"/>
              </a:spcAft>
              <a:buClr>
                <a:schemeClr val="dk1"/>
              </a:buClr>
              <a:buSzPts val="1100"/>
              <a:buFont typeface="Arial"/>
              <a:buNone/>
            </a:pPr>
            <a:r>
              <a:rPr lang="it-IT" sz="1600" b="1">
                <a:solidFill>
                  <a:schemeClr val="dk1"/>
                </a:solidFill>
                <a:latin typeface="Calibri"/>
                <a:ea typeface="Calibri"/>
                <a:cs typeface="Calibri"/>
                <a:sym typeface="Calibri"/>
              </a:rPr>
              <a:t>Competenza personale, sociale e capacità di imparare a imparare</a:t>
            </a:r>
            <a:endParaRPr sz="1800" b="1">
              <a:solidFill>
                <a:schemeClr val="dk1"/>
              </a:solidFill>
              <a:latin typeface="Calibri"/>
              <a:ea typeface="Calibri"/>
              <a:cs typeface="Calibri"/>
              <a:sym typeface="Calibri"/>
            </a:endParaRPr>
          </a:p>
        </p:txBody>
      </p:sp>
      <p:sp>
        <p:nvSpPr>
          <p:cNvPr id="196" name="Google Shape;196;p6"/>
          <p:cNvSpPr/>
          <p:nvPr/>
        </p:nvSpPr>
        <p:spPr>
          <a:xfrm>
            <a:off x="790225" y="4958077"/>
            <a:ext cx="2734600" cy="1105675"/>
          </a:xfrm>
          <a:prstGeom prst="flowChartPunchedTape">
            <a:avLst/>
          </a:prstGeom>
          <a:solidFill>
            <a:srgbClr val="89DEFE"/>
          </a:solidFill>
          <a:ln>
            <a:noFill/>
          </a:ln>
          <a:effectLst>
            <a:outerShdw blurRad="184150" dist="241300" dir="11520000" sx="110000" sy="110000" algn="ctr">
              <a:srgbClr val="000000">
                <a:alpha val="1725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alibri"/>
              <a:buNone/>
            </a:pPr>
            <a:r>
              <a:rPr lang="it-IT" sz="1600" b="1">
                <a:solidFill>
                  <a:schemeClr val="dk1"/>
                </a:solidFill>
                <a:latin typeface="Calibri"/>
                <a:ea typeface="Calibri"/>
                <a:cs typeface="Calibri"/>
                <a:sym typeface="Calibri"/>
              </a:rPr>
              <a:t>Competenza in materia di consapevolezza ed espressione culturali</a:t>
            </a:r>
            <a:endParaRPr sz="1600" b="1" i="0" u="none" strike="noStrike" cap="none">
              <a:solidFill>
                <a:schemeClr val="dk1"/>
              </a:solidFill>
              <a:latin typeface="Constantia"/>
              <a:ea typeface="Constantia"/>
              <a:cs typeface="Constantia"/>
              <a:sym typeface="Constantia"/>
            </a:endParaRPr>
          </a:p>
        </p:txBody>
      </p:sp>
      <p:sp>
        <p:nvSpPr>
          <p:cNvPr id="197" name="Google Shape;197;p6"/>
          <p:cNvSpPr/>
          <p:nvPr/>
        </p:nvSpPr>
        <p:spPr>
          <a:xfrm>
            <a:off x="4572000" y="719694"/>
            <a:ext cx="2843895" cy="900000"/>
          </a:xfrm>
          <a:prstGeom prst="ellipse">
            <a:avLst/>
          </a:prstGeom>
          <a:solidFill>
            <a:srgbClr val="89DEFE"/>
          </a:solidFill>
          <a:ln>
            <a:noFill/>
          </a:ln>
          <a:effectLst>
            <a:outerShdw blurRad="149987" dist="250190" dir="8460000" algn="ctr">
              <a:srgbClr val="000000">
                <a:alpha val="27450"/>
              </a:srgbClr>
            </a:outerShdw>
          </a:effectLst>
        </p:spPr>
        <p:txBody>
          <a:bodyPr spcFirstLastPara="1" wrap="square" lIns="91425" tIns="45700" rIns="91425" bIns="45700" anchor="ctr" anchorCtr="0">
            <a:noAutofit/>
          </a:bodyPr>
          <a:lstStyle/>
          <a:p>
            <a:pPr marL="0" lvl="0" indent="0" algn="ctr" rtl="0">
              <a:lnSpc>
                <a:spcPct val="120000"/>
              </a:lnSpc>
              <a:spcBef>
                <a:spcPts val="0"/>
              </a:spcBef>
              <a:spcAft>
                <a:spcPts val="400"/>
              </a:spcAft>
              <a:buClr>
                <a:schemeClr val="dk1"/>
              </a:buClr>
              <a:buSzPts val="1100"/>
              <a:buFont typeface="Arial"/>
              <a:buNone/>
            </a:pPr>
            <a:r>
              <a:rPr lang="it-IT" sz="1600" b="1">
                <a:solidFill>
                  <a:schemeClr val="dk1"/>
                </a:solidFill>
                <a:latin typeface="Calibri"/>
                <a:ea typeface="Calibri"/>
                <a:cs typeface="Calibri"/>
                <a:sym typeface="Calibri"/>
              </a:rPr>
              <a:t>Competenza multilinguistica</a:t>
            </a:r>
            <a:endParaRPr sz="1600" b="1">
              <a:solidFill>
                <a:schemeClr val="dk1"/>
              </a:solidFill>
              <a:latin typeface="Calibri"/>
              <a:ea typeface="Calibri"/>
              <a:cs typeface="Calibri"/>
              <a:sym typeface="Calibri"/>
            </a:endParaRPr>
          </a:p>
        </p:txBody>
      </p:sp>
      <p:sp>
        <p:nvSpPr>
          <p:cNvPr id="198" name="Google Shape;198;p6"/>
          <p:cNvSpPr/>
          <p:nvPr/>
        </p:nvSpPr>
        <p:spPr>
          <a:xfrm>
            <a:off x="4179588" y="5158819"/>
            <a:ext cx="3644134" cy="1105693"/>
          </a:xfrm>
          <a:prstGeom prst="ellipse">
            <a:avLst/>
          </a:prstGeom>
          <a:solidFill>
            <a:srgbClr val="89DEFE"/>
          </a:solidFill>
          <a:ln>
            <a:noFill/>
          </a:ln>
          <a:effectLst>
            <a:outerShdw blurRad="149987" dist="250190" dir="8460000" algn="ctr">
              <a:srgbClr val="000000">
                <a:alpha val="27450"/>
              </a:srgbClr>
            </a:outerShdw>
          </a:effectLst>
        </p:spPr>
        <p:txBody>
          <a:bodyPr spcFirstLastPara="1" wrap="square" lIns="91425" tIns="45700" rIns="91425" bIns="45700" anchor="ctr" anchorCtr="0">
            <a:noAutofit/>
          </a:bodyPr>
          <a:lstStyle/>
          <a:p>
            <a:pPr marL="0" lvl="0" indent="0" algn="l" rtl="0">
              <a:lnSpc>
                <a:spcPct val="120000"/>
              </a:lnSpc>
              <a:spcBef>
                <a:spcPts val="0"/>
              </a:spcBef>
              <a:spcAft>
                <a:spcPts val="400"/>
              </a:spcAft>
              <a:buClr>
                <a:schemeClr val="dk1"/>
              </a:buClr>
              <a:buSzPts val="1100"/>
              <a:buFont typeface="Arial"/>
              <a:buNone/>
            </a:pPr>
            <a:r>
              <a:rPr lang="it-IT" sz="1600" b="1">
                <a:solidFill>
                  <a:schemeClr val="dk1"/>
                </a:solidFill>
                <a:latin typeface="Calibri"/>
                <a:ea typeface="Calibri"/>
                <a:cs typeface="Calibri"/>
                <a:sym typeface="Calibri"/>
              </a:rPr>
              <a:t>Competenza in matematica e Competenza in Scienze, Tecnologie e Ingegneria</a:t>
            </a:r>
            <a:endParaRPr b="1">
              <a:solidFill>
                <a:schemeClr val="dk1"/>
              </a:solidFill>
              <a:latin typeface="Calibri"/>
              <a:ea typeface="Calibri"/>
              <a:cs typeface="Calibri"/>
              <a:sym typeface="Calibri"/>
            </a:endParaRPr>
          </a:p>
        </p:txBody>
      </p:sp>
      <p:sp>
        <p:nvSpPr>
          <p:cNvPr id="199" name="Google Shape;199;p6"/>
          <p:cNvSpPr/>
          <p:nvPr/>
        </p:nvSpPr>
        <p:spPr>
          <a:xfrm>
            <a:off x="4657685" y="2092957"/>
            <a:ext cx="2672523" cy="900000"/>
          </a:xfrm>
          <a:prstGeom prst="ellipse">
            <a:avLst/>
          </a:prstGeom>
          <a:solidFill>
            <a:srgbClr val="89DEFE"/>
          </a:solidFill>
          <a:ln>
            <a:noFill/>
          </a:ln>
          <a:effectLst>
            <a:outerShdw blurRad="149987" dist="250190" dir="8460000" algn="ctr">
              <a:srgbClr val="000000">
                <a:alpha val="27450"/>
              </a:srgbClr>
            </a:outerShdw>
          </a:effectLst>
        </p:spPr>
        <p:txBody>
          <a:bodyPr spcFirstLastPara="1" wrap="square" lIns="91425" tIns="45700" rIns="91425" bIns="45700" anchor="ctr" anchorCtr="0">
            <a:noAutofit/>
          </a:bodyPr>
          <a:lstStyle/>
          <a:p>
            <a:pPr marL="0" lvl="0" indent="0" algn="ctr" rtl="0">
              <a:lnSpc>
                <a:spcPct val="120000"/>
              </a:lnSpc>
              <a:spcBef>
                <a:spcPts val="0"/>
              </a:spcBef>
              <a:spcAft>
                <a:spcPts val="400"/>
              </a:spcAft>
              <a:buClr>
                <a:schemeClr val="dk1"/>
              </a:buClr>
              <a:buSzPts val="1100"/>
              <a:buFont typeface="Arial"/>
              <a:buNone/>
            </a:pPr>
            <a:r>
              <a:rPr lang="it-IT" sz="1600" b="1">
                <a:solidFill>
                  <a:schemeClr val="dk1"/>
                </a:solidFill>
                <a:latin typeface="Calibri"/>
                <a:ea typeface="Calibri"/>
                <a:cs typeface="Calibri"/>
                <a:sym typeface="Calibri"/>
              </a:rPr>
              <a:t>Competenza in materia di cittadinanza</a:t>
            </a:r>
            <a:endParaRPr sz="1600" b="1">
              <a:solidFill>
                <a:schemeClr val="dk1"/>
              </a:solidFill>
              <a:latin typeface="Calibri"/>
              <a:ea typeface="Calibri"/>
              <a:cs typeface="Calibri"/>
              <a:sym typeface="Calibri"/>
            </a:endParaRPr>
          </a:p>
        </p:txBody>
      </p:sp>
      <p:sp>
        <p:nvSpPr>
          <p:cNvPr id="200" name="Google Shape;200;p6"/>
          <p:cNvSpPr/>
          <p:nvPr/>
        </p:nvSpPr>
        <p:spPr>
          <a:xfrm>
            <a:off x="4437481" y="3682600"/>
            <a:ext cx="2978944" cy="1031010"/>
          </a:xfrm>
          <a:prstGeom prst="ellipse">
            <a:avLst/>
          </a:prstGeom>
          <a:solidFill>
            <a:srgbClr val="89DEFE"/>
          </a:solidFill>
          <a:ln>
            <a:noFill/>
          </a:ln>
          <a:effectLst>
            <a:outerShdw blurRad="149987" dist="250190" dir="8460000" algn="ctr">
              <a:srgbClr val="000000">
                <a:alpha val="2745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alibri"/>
              <a:buNone/>
            </a:pPr>
            <a:r>
              <a:rPr lang="it-IT" sz="1600" b="1">
                <a:solidFill>
                  <a:schemeClr val="dk1"/>
                </a:solidFill>
                <a:latin typeface="Calibri"/>
                <a:ea typeface="Calibri"/>
                <a:cs typeface="Calibri"/>
                <a:sym typeface="Calibri"/>
              </a:rPr>
              <a:t>Competenza imprenditoriale</a:t>
            </a:r>
            <a:endParaRPr sz="16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p:tgtEl>
                                          <p:spTgt spid="193"/>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 calcmode="lin" valueType="num">
                                      <p:cBhvr additive="base">
                                        <p:cTn id="11" dur="500"/>
                                        <p:tgtEl>
                                          <p:spTgt spid="19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94"/>
                                        </p:tgtEl>
                                        <p:attrNameLst>
                                          <p:attrName>style.visibility</p:attrName>
                                        </p:attrNameLst>
                                      </p:cBhvr>
                                      <p:to>
                                        <p:strVal val="visible"/>
                                      </p:to>
                                    </p:set>
                                    <p:anim calcmode="lin" valueType="num">
                                      <p:cBhvr additive="base">
                                        <p:cTn id="15" dur="500"/>
                                        <p:tgtEl>
                                          <p:spTgt spid="19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96"/>
                                        </p:tgtEl>
                                        <p:attrNameLst>
                                          <p:attrName>style.visibility</p:attrName>
                                        </p:attrNameLst>
                                      </p:cBhvr>
                                      <p:to>
                                        <p:strVal val="visible"/>
                                      </p:to>
                                    </p:set>
                                    <p:anim calcmode="lin" valueType="num">
                                      <p:cBhvr additive="base">
                                        <p:cTn id="19" dur="500"/>
                                        <p:tgtEl>
                                          <p:spTgt spid="19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97"/>
                                        </p:tgtEl>
                                        <p:attrNameLst>
                                          <p:attrName>style.visibility</p:attrName>
                                        </p:attrNameLst>
                                      </p:cBhvr>
                                      <p:to>
                                        <p:strVal val="visible"/>
                                      </p:to>
                                    </p:set>
                                    <p:anim calcmode="lin" valueType="num">
                                      <p:cBhvr additive="base">
                                        <p:cTn id="23" dur="500"/>
                                        <p:tgtEl>
                                          <p:spTgt spid="19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199"/>
                                        </p:tgtEl>
                                        <p:attrNameLst>
                                          <p:attrName>style.visibility</p:attrName>
                                        </p:attrNameLst>
                                      </p:cBhvr>
                                      <p:to>
                                        <p:strVal val="visible"/>
                                      </p:to>
                                    </p:set>
                                    <p:anim calcmode="lin" valueType="num">
                                      <p:cBhvr additive="base">
                                        <p:cTn id="27" dur="500"/>
                                        <p:tgtEl>
                                          <p:spTgt spid="19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00"/>
                                        </p:tgtEl>
                                        <p:attrNameLst>
                                          <p:attrName>style.visibility</p:attrName>
                                        </p:attrNameLst>
                                      </p:cBhvr>
                                      <p:to>
                                        <p:strVal val="visible"/>
                                      </p:to>
                                    </p:set>
                                    <p:anim calcmode="lin" valueType="num">
                                      <p:cBhvr additive="base">
                                        <p:cTn id="31" dur="500"/>
                                        <p:tgtEl>
                                          <p:spTgt spid="200"/>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198"/>
                                        </p:tgtEl>
                                        <p:attrNameLst>
                                          <p:attrName>style.visibility</p:attrName>
                                        </p:attrNameLst>
                                      </p:cBhvr>
                                      <p:to>
                                        <p:strVal val="visible"/>
                                      </p:to>
                                    </p:set>
                                    <p:anim calcmode="lin" valueType="num">
                                      <p:cBhvr additive="base">
                                        <p:cTn id="35" dur="500"/>
                                        <p:tgtEl>
                                          <p:spTgt spid="1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descr="Lecco. Proposta di legge per l'educazione civica obbligatoria: «Cittadini,  firmatela»"/>
          <p:cNvSpPr/>
          <p:nvPr/>
        </p:nvSpPr>
        <p:spPr>
          <a:xfrm>
            <a:off x="3779912" y="3058318"/>
            <a:ext cx="2847975" cy="16097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onstantia"/>
              <a:buNone/>
            </a:pPr>
            <a:endParaRPr sz="1800" b="0" i="0" u="none" strike="noStrike" cap="none">
              <a:solidFill>
                <a:schemeClr val="dk1"/>
              </a:solidFill>
              <a:latin typeface="Calibri"/>
              <a:ea typeface="Calibri"/>
              <a:cs typeface="Calibri"/>
              <a:sym typeface="Calibri"/>
            </a:endParaRPr>
          </a:p>
        </p:txBody>
      </p:sp>
      <p:pic>
        <p:nvPicPr>
          <p:cNvPr id="206" name="Google Shape;206;p7"/>
          <p:cNvPicPr preferRelativeResize="0"/>
          <p:nvPr/>
        </p:nvPicPr>
        <p:blipFill rotWithShape="1">
          <a:blip r:embed="rId3">
            <a:alphaModFix/>
          </a:blip>
          <a:srcRect/>
          <a:stretch/>
        </p:blipFill>
        <p:spPr>
          <a:xfrm>
            <a:off x="1187624" y="274638"/>
            <a:ext cx="7200800" cy="2506290"/>
          </a:xfrm>
          <a:prstGeom prst="rect">
            <a:avLst/>
          </a:prstGeom>
          <a:solidFill>
            <a:srgbClr val="00B0F0"/>
          </a:solidFill>
          <a:ln w="76200" cap="flat" cmpd="sng">
            <a:solidFill>
              <a:srgbClr val="FFFF00"/>
            </a:solidFill>
            <a:prstDash val="solid"/>
            <a:round/>
            <a:headEnd type="none" w="sm" len="sm"/>
            <a:tailEnd type="none" w="sm" len="sm"/>
          </a:ln>
        </p:spPr>
      </p:pic>
      <p:sp>
        <p:nvSpPr>
          <p:cNvPr id="207" name="Google Shape;207;p7"/>
          <p:cNvSpPr/>
          <p:nvPr/>
        </p:nvSpPr>
        <p:spPr>
          <a:xfrm>
            <a:off x="231036" y="3358789"/>
            <a:ext cx="8681927" cy="2618509"/>
          </a:xfrm>
          <a:prstGeom prst="rect">
            <a:avLst/>
          </a:prstGeom>
          <a:gradFill>
            <a:gsLst>
              <a:gs pos="0">
                <a:srgbClr val="FFC000"/>
              </a:gs>
              <a:gs pos="41000">
                <a:srgbClr val="FFC000"/>
              </a:gs>
              <a:gs pos="100000">
                <a:srgbClr val="C5DDE0"/>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2400"/>
              <a:buFont typeface="Arial"/>
              <a:buNone/>
            </a:pPr>
            <a:r>
              <a:rPr lang="it-IT" sz="2400" b="0" i="0" u="none" strike="noStrike" cap="none">
                <a:solidFill>
                  <a:schemeClr val="dk1"/>
                </a:solidFill>
                <a:latin typeface="Arial"/>
                <a:ea typeface="Arial"/>
                <a:cs typeface="Arial"/>
                <a:sym typeface="Arial"/>
              </a:rPr>
              <a:t>«</a:t>
            </a:r>
            <a:r>
              <a:rPr lang="it-IT" sz="3200" b="0" i="0" u="none" strike="noStrike" cap="none">
                <a:solidFill>
                  <a:schemeClr val="dk1"/>
                </a:solidFill>
                <a:latin typeface="Arial"/>
                <a:ea typeface="Arial"/>
                <a:cs typeface="Arial"/>
                <a:sym typeface="Arial"/>
              </a:rPr>
              <a:t>L’educazione civica contribuisce a formare cittadini responsabili e attivi e a promuovere la partecipazione piena e consapevole alla vita civica, culturale e sociale delle comunità, nel rispetto delle regole, dei diritti e dei doveri»</a:t>
            </a:r>
            <a:endParaRPr sz="2400" b="0" i="0" u="none" strike="noStrike" cap="none">
              <a:solidFill>
                <a:schemeClr val="dk1"/>
              </a:solidFill>
              <a:latin typeface="Arial"/>
              <a:ea typeface="Arial"/>
              <a:cs typeface="Arial"/>
              <a:sym typeface="Arial"/>
            </a:endParaRPr>
          </a:p>
          <a:p>
            <a:pPr marL="0" marR="0" lvl="0" indent="0" algn="just" rtl="0">
              <a:spcBef>
                <a:spcPts val="0"/>
              </a:spcBef>
              <a:spcAft>
                <a:spcPts val="0"/>
              </a:spcAft>
              <a:buClr>
                <a:schemeClr val="dk1"/>
              </a:buClr>
              <a:buSzPts val="2400"/>
              <a:buFont typeface="Constantia"/>
              <a:buNone/>
            </a:pPr>
            <a:endParaRPr sz="2400" b="0" i="0" u="none" strike="noStrike" cap="none">
              <a:solidFill>
                <a:schemeClr val="dk1"/>
              </a:solidFill>
              <a:latin typeface="Arial"/>
              <a:ea typeface="Arial"/>
              <a:cs typeface="Arial"/>
              <a:sym typeface="Arial"/>
            </a:endParaRPr>
          </a:p>
          <a:p>
            <a:pPr marL="0" marR="0" lvl="0" indent="0" algn="just" rtl="0">
              <a:spcBef>
                <a:spcPts val="0"/>
              </a:spcBef>
              <a:spcAft>
                <a:spcPts val="0"/>
              </a:spcAft>
              <a:buClr>
                <a:schemeClr val="dk1"/>
              </a:buClr>
              <a:buSzPts val="2400"/>
              <a:buFont typeface="Calibri"/>
              <a:buNone/>
            </a:pPr>
            <a:r>
              <a:rPr lang="it-IT" sz="2400" b="0" i="0" u="none" strike="noStrike" cap="none">
                <a:solidFill>
                  <a:schemeClr val="dk1"/>
                </a:solidFill>
                <a:latin typeface="Calibri"/>
                <a:ea typeface="Calibri"/>
                <a:cs typeface="Calibri"/>
                <a:sym typeface="Calibri"/>
              </a:rPr>
              <a:t> </a:t>
            </a:r>
            <a:r>
              <a:rPr lang="it-IT" sz="2400" b="0" i="0" u="none" strike="noStrike" cap="none">
                <a:solidFill>
                  <a:schemeClr val="lt1"/>
                </a:solidFill>
                <a:latin typeface="Calibri"/>
                <a:ea typeface="Calibri"/>
                <a:cs typeface="Calibri"/>
                <a:sym typeface="Calibri"/>
              </a:rPr>
              <a:t>Legge 20 agosto 2019/n. 92 e nuove linee guida settembre </a:t>
            </a:r>
            <a:r>
              <a:rPr lang="it-IT" sz="2400">
                <a:solidFill>
                  <a:schemeClr val="lt1"/>
                </a:solidFill>
                <a:latin typeface="Calibri"/>
                <a:ea typeface="Calibri"/>
                <a:cs typeface="Calibri"/>
                <a:sym typeface="Calibri"/>
              </a:rPr>
              <a:t>2024</a:t>
            </a:r>
            <a:endParaRPr sz="2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750"/>
                                        <p:tgtEl>
                                          <p:spTgt spid="206"/>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07"/>
                                        </p:tgtEl>
                                        <p:attrNameLst>
                                          <p:attrName>style.visibility</p:attrName>
                                        </p:attrNameLst>
                                      </p:cBhvr>
                                      <p:to>
                                        <p:strVal val="visible"/>
                                      </p:to>
                                    </p:set>
                                    <p:animEffect transition="in" filter="fade">
                                      <p:cBhvr>
                                        <p:cTn id="11"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p:nvPr/>
        </p:nvSpPr>
        <p:spPr>
          <a:xfrm>
            <a:off x="311727" y="5711671"/>
            <a:ext cx="8520545" cy="707886"/>
          </a:xfrm>
          <a:prstGeom prst="rect">
            <a:avLst/>
          </a:prstGeom>
          <a:solidFill>
            <a:srgbClr val="107DE1"/>
          </a:solid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Arial Black"/>
              <a:buNone/>
            </a:pPr>
            <a:r>
              <a:rPr lang="it-IT" sz="1800" b="0" i="0" u="none" strike="noStrike" cap="none">
                <a:solidFill>
                  <a:schemeClr val="lt1"/>
                </a:solidFill>
                <a:latin typeface="Arial Black"/>
                <a:ea typeface="Arial Black"/>
                <a:cs typeface="Arial Black"/>
                <a:sym typeface="Arial Black"/>
              </a:rPr>
              <a:t>      SCUOLA SECONDARIA                       33 ORE ANNUALI</a:t>
            </a:r>
            <a:endParaRPr sz="1800" b="0" i="0" u="none" strike="noStrike" cap="none">
              <a:solidFill>
                <a:schemeClr val="lt1"/>
              </a:solidFill>
              <a:latin typeface="Arial Black"/>
              <a:ea typeface="Arial Black"/>
              <a:cs typeface="Arial Black"/>
              <a:sym typeface="Arial Black"/>
            </a:endParaRPr>
          </a:p>
          <a:p>
            <a:pPr marL="0" marR="0" lvl="0" indent="0" algn="ctr" rtl="0">
              <a:spcBef>
                <a:spcPts val="0"/>
              </a:spcBef>
              <a:spcAft>
                <a:spcPts val="0"/>
              </a:spcAft>
              <a:buClr>
                <a:schemeClr val="dk1"/>
              </a:buClr>
              <a:buSzPts val="1800"/>
              <a:buFont typeface="Arial Black"/>
              <a:buNone/>
            </a:pPr>
            <a:r>
              <a:rPr lang="it-IT" sz="1800" b="0" i="0" u="none" strike="noStrike" cap="none">
                <a:solidFill>
                  <a:schemeClr val="lt1"/>
                </a:solidFill>
                <a:latin typeface="Arial Black"/>
                <a:ea typeface="Arial Black"/>
                <a:cs typeface="Arial Black"/>
                <a:sym typeface="Arial Black"/>
              </a:rPr>
              <a:t>                                                                       INTERDISCIPLINARI</a:t>
            </a:r>
            <a:endParaRPr sz="1800" b="0" i="0" u="none" strike="noStrike" cap="none">
              <a:solidFill>
                <a:schemeClr val="lt1"/>
              </a:solidFill>
              <a:latin typeface="Century Gothic"/>
              <a:ea typeface="Century Gothic"/>
              <a:cs typeface="Century Gothic"/>
              <a:sym typeface="Century Gothic"/>
            </a:endParaRPr>
          </a:p>
        </p:txBody>
      </p:sp>
      <p:pic>
        <p:nvPicPr>
          <p:cNvPr id="213" name="Google Shape;213;p8"/>
          <p:cNvPicPr preferRelativeResize="0"/>
          <p:nvPr/>
        </p:nvPicPr>
        <p:blipFill rotWithShape="1">
          <a:blip r:embed="rId3">
            <a:alphaModFix/>
          </a:blip>
          <a:srcRect t="33550"/>
          <a:stretch/>
        </p:blipFill>
        <p:spPr>
          <a:xfrm>
            <a:off x="1558792" y="611341"/>
            <a:ext cx="6552728" cy="2592288"/>
          </a:xfrm>
          <a:prstGeom prst="rect">
            <a:avLst/>
          </a:prstGeom>
          <a:gradFill>
            <a:gsLst>
              <a:gs pos="0">
                <a:srgbClr val="89AAED"/>
              </a:gs>
              <a:gs pos="50000">
                <a:srgbClr val="B7C9F3"/>
              </a:gs>
              <a:gs pos="100000">
                <a:srgbClr val="DCE4F8"/>
              </a:gs>
            </a:gsLst>
            <a:lin ang="10800000" scaled="0"/>
          </a:gradFill>
          <a:ln>
            <a:noFill/>
          </a:ln>
          <a:effectLst>
            <a:outerShdw blurRad="107950" dist="12700" dir="5400000" algn="ctr">
              <a:srgbClr val="000000"/>
            </a:outerShdw>
          </a:effectLst>
        </p:spPr>
      </p:pic>
      <p:sp>
        <p:nvSpPr>
          <p:cNvPr id="214" name="Google Shape;214;p8"/>
          <p:cNvSpPr txBox="1"/>
          <p:nvPr/>
        </p:nvSpPr>
        <p:spPr>
          <a:xfrm>
            <a:off x="311727" y="4049184"/>
            <a:ext cx="8520544" cy="369291"/>
          </a:xfrm>
          <a:prstGeom prst="rect">
            <a:avLst/>
          </a:prstGeom>
          <a:solidFill>
            <a:srgbClr val="107DE1"/>
          </a:solidFill>
          <a:ln w="38100" cap="flat" cmpd="sng">
            <a:solidFill>
              <a:srgbClr val="FFFF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1800"/>
              <a:buFont typeface="Arial"/>
              <a:buNone/>
            </a:pPr>
            <a:r>
              <a:rPr lang="it-IT" sz="1800" b="0" i="0" u="none" strike="noStrike" cap="none">
                <a:solidFill>
                  <a:schemeClr val="lt1"/>
                </a:solidFill>
                <a:latin typeface="Arial"/>
                <a:ea typeface="Arial"/>
                <a:cs typeface="Arial"/>
                <a:sym typeface="Arial"/>
              </a:rPr>
              <a:t>      </a:t>
            </a:r>
            <a:r>
              <a:rPr lang="it-IT" sz="1800" b="0" i="0" u="none" strike="noStrike" cap="none">
                <a:solidFill>
                  <a:schemeClr val="lt1"/>
                </a:solidFill>
                <a:latin typeface="Arial Black"/>
                <a:ea typeface="Arial Black"/>
                <a:cs typeface="Arial Black"/>
                <a:sym typeface="Arial Black"/>
              </a:rPr>
              <a:t>SCUOLA DELL’INFANZIA                    33 ORE ANNUALI </a:t>
            </a:r>
            <a:endParaRPr sz="1800" b="0" i="0" u="none" strike="noStrike" cap="none">
              <a:solidFill>
                <a:schemeClr val="lt1"/>
              </a:solidFill>
              <a:latin typeface="Arial Black"/>
              <a:ea typeface="Arial Black"/>
              <a:cs typeface="Arial Black"/>
              <a:sym typeface="Arial Black"/>
            </a:endParaRPr>
          </a:p>
        </p:txBody>
      </p:sp>
      <p:sp>
        <p:nvSpPr>
          <p:cNvPr id="215" name="Google Shape;215;p8"/>
          <p:cNvSpPr/>
          <p:nvPr/>
        </p:nvSpPr>
        <p:spPr>
          <a:xfrm>
            <a:off x="311726" y="4736675"/>
            <a:ext cx="8520545" cy="707886"/>
          </a:xfrm>
          <a:prstGeom prst="rect">
            <a:avLst/>
          </a:prstGeom>
          <a:solidFill>
            <a:srgbClr val="107DE1"/>
          </a:solid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Arial"/>
              <a:buNone/>
            </a:pPr>
            <a:r>
              <a:rPr lang="it-IT" sz="1800" b="0" i="0" u="none" strike="noStrike" cap="none">
                <a:solidFill>
                  <a:schemeClr val="lt1"/>
                </a:solidFill>
                <a:latin typeface="Arial"/>
                <a:ea typeface="Arial"/>
                <a:cs typeface="Arial"/>
                <a:sym typeface="Arial"/>
              </a:rPr>
              <a:t>        </a:t>
            </a:r>
            <a:r>
              <a:rPr lang="it-IT" sz="1800" b="0" i="0" u="none" strike="noStrike" cap="none">
                <a:solidFill>
                  <a:schemeClr val="lt1"/>
                </a:solidFill>
                <a:latin typeface="Arial Black"/>
                <a:ea typeface="Arial Black"/>
                <a:cs typeface="Arial Black"/>
                <a:sym typeface="Arial Black"/>
              </a:rPr>
              <a:t>SCUOLA PRIMARIA                           33 ORE ANNUALI</a:t>
            </a:r>
            <a:endParaRPr sz="1800" b="0" i="0" u="none" strike="noStrike" cap="none">
              <a:solidFill>
                <a:schemeClr val="lt1"/>
              </a:solidFill>
              <a:latin typeface="Arial Black"/>
              <a:ea typeface="Arial Black"/>
              <a:cs typeface="Arial Black"/>
              <a:sym typeface="Arial Black"/>
            </a:endParaRPr>
          </a:p>
          <a:p>
            <a:pPr marL="0" marR="0" lvl="0" indent="0" algn="ctr" rtl="0">
              <a:spcBef>
                <a:spcPts val="0"/>
              </a:spcBef>
              <a:spcAft>
                <a:spcPts val="0"/>
              </a:spcAft>
              <a:buClr>
                <a:schemeClr val="dk1"/>
              </a:buClr>
              <a:buSzPts val="1800"/>
              <a:buFont typeface="Arial Black"/>
              <a:buNone/>
            </a:pPr>
            <a:r>
              <a:rPr lang="it-IT" sz="1800" b="0" i="0" u="none" strike="noStrike" cap="none">
                <a:solidFill>
                  <a:schemeClr val="lt1"/>
                </a:solidFill>
                <a:latin typeface="Arial Black"/>
                <a:ea typeface="Arial Black"/>
                <a:cs typeface="Arial Black"/>
                <a:sym typeface="Arial Black"/>
              </a:rPr>
              <a:t>                                                                      INTERDISCIPLINARI</a:t>
            </a: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gtEl>
                                        <p:attrNameLst>
                                          <p:attrName>style.visibility</p:attrName>
                                        </p:attrNameLst>
                                      </p:cBhvr>
                                      <p:to>
                                        <p:strVal val="visible"/>
                                      </p:to>
                                    </p:set>
                                    <p:animEffect transition="in" filter="fade">
                                      <p:cBhvr>
                                        <p:cTn id="12" dur="1250"/>
                                        <p:tgtEl>
                                          <p:spTgt spid="2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1250"/>
                                        <p:tgtEl>
                                          <p:spTgt spid="2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2"/>
                                        </p:tgtEl>
                                        <p:attrNameLst>
                                          <p:attrName>style.visibility</p:attrName>
                                        </p:attrNameLst>
                                      </p:cBhvr>
                                      <p:to>
                                        <p:strVal val="visible"/>
                                      </p:to>
                                    </p:set>
                                    <p:animEffect transition="in" filter="fade">
                                      <p:cBhvr>
                                        <p:cTn id="22" dur="125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p:nvPr/>
        </p:nvSpPr>
        <p:spPr>
          <a:xfrm>
            <a:off x="213755" y="3618447"/>
            <a:ext cx="8704613" cy="2511506"/>
          </a:xfrm>
          <a:prstGeom prst="rect">
            <a:avLst/>
          </a:prstGeom>
          <a:noFill/>
          <a:ln w="76200"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Arial"/>
              <a:buNone/>
            </a:pPr>
            <a:r>
              <a:rPr lang="it-IT" sz="2000" b="0" i="0" u="none" strike="noStrike" cap="none">
                <a:solidFill>
                  <a:schemeClr val="lt1"/>
                </a:solidFill>
                <a:latin typeface="Arial"/>
                <a:ea typeface="Arial"/>
                <a:cs typeface="Arial"/>
                <a:sym typeface="Arial"/>
              </a:rPr>
              <a:t>La nostra Scuola dell’Infanzia è costituita da due plessi:</a:t>
            </a:r>
            <a:endParaRPr sz="1800" b="0" i="0" u="none" strike="noStrike" cap="none">
              <a:solidFill>
                <a:schemeClr val="lt1"/>
              </a:solidFill>
              <a:latin typeface="Century Gothic"/>
              <a:ea typeface="Century Gothic"/>
              <a:cs typeface="Century Gothic"/>
              <a:sym typeface="Century Gothic"/>
            </a:endParaRPr>
          </a:p>
          <a:p>
            <a:pPr marL="0" marR="0" lvl="0" indent="0" algn="just" rtl="0">
              <a:spcBef>
                <a:spcPts val="0"/>
              </a:spcBef>
              <a:spcAft>
                <a:spcPts val="0"/>
              </a:spcAft>
              <a:buClr>
                <a:schemeClr val="dk1"/>
              </a:buClr>
              <a:buSzPts val="2000"/>
              <a:buFont typeface="Constantia"/>
              <a:buNone/>
            </a:pPr>
            <a:endParaRPr sz="2000" b="0" i="0" u="none" strike="noStrike" cap="none">
              <a:solidFill>
                <a:schemeClr val="lt1"/>
              </a:solidFill>
              <a:latin typeface="Arial"/>
              <a:ea typeface="Arial"/>
              <a:cs typeface="Arial"/>
              <a:sym typeface="Arial"/>
            </a:endParaRPr>
          </a:p>
          <a:p>
            <a:pPr marL="0" marR="0" lvl="0" indent="0" algn="ctr" rtl="0">
              <a:spcBef>
                <a:spcPts val="0"/>
              </a:spcBef>
              <a:spcAft>
                <a:spcPts val="0"/>
              </a:spcAft>
              <a:buClr>
                <a:schemeClr val="dk1"/>
              </a:buClr>
              <a:buSzPts val="2000"/>
              <a:buFont typeface="Arial"/>
              <a:buNone/>
            </a:pPr>
            <a:r>
              <a:rPr lang="it-IT" sz="2000" b="0" i="0" u="none" strike="noStrike" cap="none">
                <a:solidFill>
                  <a:schemeClr val="lt1"/>
                </a:solidFill>
                <a:latin typeface="Arial"/>
                <a:ea typeface="Arial"/>
                <a:cs typeface="Arial"/>
                <a:sym typeface="Arial"/>
              </a:rPr>
              <a:t> </a:t>
            </a:r>
            <a:r>
              <a:rPr lang="it-IT" sz="2000" b="1" i="0" u="none" strike="noStrike" cap="none">
                <a:solidFill>
                  <a:schemeClr val="lt1"/>
                </a:solidFill>
                <a:latin typeface="Arial"/>
                <a:ea typeface="Arial"/>
                <a:cs typeface="Arial"/>
                <a:sym typeface="Arial"/>
              </a:rPr>
              <a:t>Poverella</a:t>
            </a:r>
            <a:r>
              <a:rPr lang="it-IT" sz="2000" b="0" i="0" u="none" strike="noStrike" cap="none">
                <a:solidFill>
                  <a:schemeClr val="lt1"/>
                </a:solidFill>
                <a:latin typeface="Arial"/>
                <a:ea typeface="Arial"/>
                <a:cs typeface="Arial"/>
                <a:sym typeface="Arial"/>
              </a:rPr>
              <a:t>        </a:t>
            </a:r>
            <a:r>
              <a:rPr lang="it-IT" sz="2000" b="1" i="0" u="none" strike="noStrike" cap="none">
                <a:solidFill>
                  <a:schemeClr val="lt1"/>
                </a:solidFill>
                <a:latin typeface="Arial"/>
                <a:ea typeface="Arial"/>
                <a:cs typeface="Arial"/>
                <a:sym typeface="Arial"/>
              </a:rPr>
              <a:t>G.L. Radice  </a:t>
            </a:r>
            <a:r>
              <a:rPr lang="it-IT" sz="2000" b="0" i="0" u="none" strike="noStrike" cap="none">
                <a:solidFill>
                  <a:schemeClr val="lt1"/>
                </a:solidFill>
                <a:latin typeface="Arial"/>
                <a:ea typeface="Arial"/>
                <a:cs typeface="Arial"/>
                <a:sym typeface="Arial"/>
              </a:rPr>
              <a:t>(Uggiano Montefusco).</a:t>
            </a:r>
            <a:endParaRPr sz="1800" b="0" i="0" u="none" strike="noStrike" cap="none">
              <a:solidFill>
                <a:schemeClr val="lt1"/>
              </a:solidFill>
              <a:latin typeface="Century Gothic"/>
              <a:ea typeface="Century Gothic"/>
              <a:cs typeface="Century Gothic"/>
              <a:sym typeface="Century Gothic"/>
            </a:endParaRPr>
          </a:p>
          <a:p>
            <a:pPr marL="0" marR="0" lvl="0" indent="0" algn="just" rtl="0">
              <a:spcBef>
                <a:spcPts val="0"/>
              </a:spcBef>
              <a:spcAft>
                <a:spcPts val="0"/>
              </a:spcAft>
              <a:buClr>
                <a:schemeClr val="dk1"/>
              </a:buClr>
              <a:buSzPts val="1800"/>
              <a:buFont typeface="Constantia"/>
              <a:buNone/>
            </a:pPr>
            <a:endParaRPr sz="1800" b="0" i="0" u="none" strike="noStrike" cap="none">
              <a:solidFill>
                <a:schemeClr val="lt1"/>
              </a:solidFill>
              <a:latin typeface="Constantia"/>
              <a:ea typeface="Constantia"/>
              <a:cs typeface="Constantia"/>
              <a:sym typeface="Constantia"/>
            </a:endParaRPr>
          </a:p>
          <a:p>
            <a:pPr marL="0" marR="0" lvl="0" indent="0" algn="just" rtl="0">
              <a:spcBef>
                <a:spcPts val="0"/>
              </a:spcBef>
              <a:spcAft>
                <a:spcPts val="0"/>
              </a:spcAft>
              <a:buClr>
                <a:schemeClr val="dk1"/>
              </a:buClr>
              <a:buSzPts val="2000"/>
              <a:buFont typeface="Arial"/>
              <a:buNone/>
            </a:pPr>
            <a:r>
              <a:rPr lang="it-IT" sz="2000" b="0" i="0" u="none" strike="noStrike" cap="none">
                <a:solidFill>
                  <a:schemeClr val="lt1"/>
                </a:solidFill>
                <a:latin typeface="Arial"/>
                <a:ea typeface="Arial"/>
                <a:cs typeface="Arial"/>
                <a:sym typeface="Arial"/>
              </a:rPr>
              <a:t>E’ aperta </a:t>
            </a:r>
            <a:r>
              <a:rPr lang="it-IT" sz="2000" b="1" i="0" u="none" strike="noStrike" cap="none">
                <a:solidFill>
                  <a:schemeClr val="lt1"/>
                </a:solidFill>
                <a:latin typeface="Arial"/>
                <a:ea typeface="Arial"/>
                <a:cs typeface="Arial"/>
                <a:sym typeface="Arial"/>
              </a:rPr>
              <a:t>dal lunedì al venerdì </a:t>
            </a:r>
            <a:r>
              <a:rPr lang="it-IT" sz="2000" b="0" i="0" u="none" strike="noStrike" cap="none">
                <a:solidFill>
                  <a:schemeClr val="lt1"/>
                </a:solidFill>
                <a:latin typeface="Arial"/>
                <a:ea typeface="Arial"/>
                <a:cs typeface="Arial"/>
                <a:sym typeface="Arial"/>
              </a:rPr>
              <a:t>e prevede il funzionamento di sezioni a </a:t>
            </a:r>
            <a:r>
              <a:rPr lang="it-IT" sz="2000" b="1" i="0" u="none" strike="noStrike" cap="none">
                <a:solidFill>
                  <a:schemeClr val="lt1"/>
                </a:solidFill>
                <a:latin typeface="Arial"/>
                <a:ea typeface="Arial"/>
                <a:cs typeface="Arial"/>
                <a:sym typeface="Arial"/>
              </a:rPr>
              <a:t>tempo normale</a:t>
            </a:r>
            <a:r>
              <a:rPr lang="it-IT" sz="2000" b="0" i="0" u="none" strike="noStrike" cap="none">
                <a:solidFill>
                  <a:schemeClr val="lt1"/>
                </a:solidFill>
                <a:latin typeface="Arial"/>
                <a:ea typeface="Arial"/>
                <a:cs typeface="Arial"/>
                <a:sym typeface="Arial"/>
              </a:rPr>
              <a:t> con orario </a:t>
            </a:r>
            <a:r>
              <a:rPr lang="it-IT" sz="2000" b="1" i="0" u="none" strike="noStrike" cap="none">
                <a:solidFill>
                  <a:schemeClr val="lt1"/>
                </a:solidFill>
                <a:latin typeface="Arial"/>
                <a:ea typeface="Arial"/>
                <a:cs typeface="Arial"/>
                <a:sym typeface="Arial"/>
              </a:rPr>
              <a:t>8.00 – 16.00</a:t>
            </a:r>
            <a:r>
              <a:rPr lang="it-IT" sz="2000" b="0" i="0" u="none" strike="noStrike" cap="none">
                <a:solidFill>
                  <a:schemeClr val="lt1"/>
                </a:solidFill>
                <a:latin typeface="Arial"/>
                <a:ea typeface="Arial"/>
                <a:cs typeface="Arial"/>
                <a:sym typeface="Arial"/>
              </a:rPr>
              <a:t>  (con servizio di refezione scolastica) e sezioni con </a:t>
            </a:r>
            <a:r>
              <a:rPr lang="it-IT" sz="2000" b="1" i="0" u="none" strike="noStrike" cap="none">
                <a:solidFill>
                  <a:schemeClr val="lt1"/>
                </a:solidFill>
                <a:latin typeface="Arial"/>
                <a:ea typeface="Arial"/>
                <a:cs typeface="Arial"/>
                <a:sym typeface="Arial"/>
              </a:rPr>
              <a:t>orario ridotto  8.00 – 13.00</a:t>
            </a:r>
            <a:r>
              <a:rPr lang="it-IT" sz="2000" b="0" i="0" u="none" strike="noStrike" cap="none">
                <a:solidFill>
                  <a:schemeClr val="lt1"/>
                </a:solidFill>
                <a:latin typeface="Arial"/>
                <a:ea typeface="Arial"/>
                <a:cs typeface="Arial"/>
                <a:sym typeface="Arial"/>
              </a:rPr>
              <a:t>. </a:t>
            </a:r>
            <a:endParaRPr sz="1800" b="0" i="0" u="none" strike="noStrike" cap="none">
              <a:solidFill>
                <a:schemeClr val="lt1"/>
              </a:solidFill>
              <a:latin typeface="Constantia"/>
              <a:ea typeface="Constantia"/>
              <a:cs typeface="Constantia"/>
              <a:sym typeface="Constantia"/>
            </a:endParaRPr>
          </a:p>
        </p:txBody>
      </p:sp>
      <p:sp>
        <p:nvSpPr>
          <p:cNvPr id="221" name="Google Shape;221;p9"/>
          <p:cNvSpPr txBox="1"/>
          <p:nvPr/>
        </p:nvSpPr>
        <p:spPr>
          <a:xfrm>
            <a:off x="1315632" y="1140697"/>
            <a:ext cx="650085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it-IT" sz="2400" b="1" i="0" u="none" strike="noStrike" cap="none">
                <a:solidFill>
                  <a:schemeClr val="dk1"/>
                </a:solidFill>
                <a:latin typeface="Arial"/>
                <a:ea typeface="Arial"/>
                <a:cs typeface="Arial"/>
                <a:sym typeface="Arial"/>
              </a:rPr>
              <a:t>Organizzazione oraria e funzionamento</a:t>
            </a:r>
            <a:endParaRPr sz="1800" b="0" i="0" u="none" strike="noStrike" cap="none">
              <a:solidFill>
                <a:schemeClr val="dk1"/>
              </a:solidFill>
              <a:latin typeface="Constantia"/>
              <a:ea typeface="Constantia"/>
              <a:cs typeface="Constantia"/>
              <a:sym typeface="Constantia"/>
            </a:endParaRPr>
          </a:p>
        </p:txBody>
      </p:sp>
      <p:sp>
        <p:nvSpPr>
          <p:cNvPr id="222" name="Google Shape;222;p9"/>
          <p:cNvSpPr/>
          <p:nvPr/>
        </p:nvSpPr>
        <p:spPr>
          <a:xfrm>
            <a:off x="213755" y="368135"/>
            <a:ext cx="8704613" cy="2468454"/>
          </a:xfrm>
          <a:prstGeom prst="rect">
            <a:avLst/>
          </a:prstGeom>
          <a:noFill/>
          <a:ln w="57150" cap="flat" cmpd="sng">
            <a:solidFill>
              <a:srgbClr val="FFFF00"/>
            </a:solidFill>
            <a:prstDash val="solid"/>
            <a:round/>
            <a:headEnd type="none" w="sm" len="sm"/>
            <a:tailEnd type="none" w="sm" len="sm"/>
          </a:ln>
          <a:effectLst>
            <a:outerShdw blurRad="152400" dist="317500" dir="5400000" sx="90000" sy="-19000" rotWithShape="0">
              <a:srgbClr val="000000">
                <a:alpha val="14509"/>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FFFF00"/>
              </a:buClr>
              <a:buSzPts val="6000"/>
              <a:buFont typeface="Corsiva"/>
              <a:buNone/>
            </a:pPr>
            <a:r>
              <a:rPr lang="it-IT" sz="6000" b="1" i="0" u="none" strike="noStrike" cap="none">
                <a:solidFill>
                  <a:srgbClr val="FFFF00"/>
                </a:solidFill>
                <a:latin typeface="Corsiva"/>
                <a:ea typeface="Corsiva"/>
                <a:cs typeface="Corsiva"/>
                <a:sym typeface="Corsiva"/>
              </a:rPr>
              <a:t>Scuola dell’Infanzia</a:t>
            </a:r>
            <a:endParaRPr sz="6000" b="1" i="0" u="none" strike="noStrike" cap="none">
              <a:solidFill>
                <a:srgbClr val="FFFF00"/>
              </a:solidFill>
              <a:latin typeface="Corsiva"/>
              <a:ea typeface="Corsiva"/>
              <a:cs typeface="Corsiva"/>
              <a:sym typeface="Corsiva"/>
            </a:endParaRPr>
          </a:p>
        </p:txBody>
      </p:sp>
      <p:pic>
        <p:nvPicPr>
          <p:cNvPr id="223" name="Google Shape;223;p9" descr="Risultati immagini per scuola dell'infanzia"/>
          <p:cNvPicPr preferRelativeResize="0"/>
          <p:nvPr/>
        </p:nvPicPr>
        <p:blipFill rotWithShape="1">
          <a:blip r:embed="rId3">
            <a:alphaModFix/>
          </a:blip>
          <a:srcRect/>
          <a:stretch/>
        </p:blipFill>
        <p:spPr>
          <a:xfrm>
            <a:off x="3703237" y="1602361"/>
            <a:ext cx="1178252" cy="1102831"/>
          </a:xfrm>
          <a:prstGeom prst="rect">
            <a:avLst/>
          </a:prstGeom>
          <a:noFill/>
          <a:ln w="57150" cap="flat" cmpd="sng">
            <a:solidFill>
              <a:srgbClr val="FFC000"/>
            </a:solidFill>
            <a:prstDash val="solid"/>
            <a:round/>
            <a:headEnd type="none" w="sm" len="sm"/>
            <a:tailEnd type="none" w="sm" len="sm"/>
          </a:ln>
        </p:spPr>
      </p:pic>
      <p:sp>
        <p:nvSpPr>
          <p:cNvPr id="224" name="Google Shape;224;p9"/>
          <p:cNvSpPr/>
          <p:nvPr/>
        </p:nvSpPr>
        <p:spPr>
          <a:xfrm>
            <a:off x="1528061" y="4270637"/>
            <a:ext cx="1474520" cy="380011"/>
          </a:xfrm>
          <a:prstGeom prst="rect">
            <a:avLst/>
          </a:prstGeom>
          <a:noFill/>
          <a:ln w="190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entury Gothic"/>
              <a:buNone/>
            </a:pPr>
            <a:endParaRPr sz="1800" b="0" i="0" u="none" strike="noStrike" cap="none">
              <a:solidFill>
                <a:schemeClr val="lt1"/>
              </a:solidFill>
              <a:latin typeface="Constantia"/>
              <a:ea typeface="Constantia"/>
              <a:cs typeface="Constantia"/>
              <a:sym typeface="Constantia"/>
            </a:endParaRPr>
          </a:p>
        </p:txBody>
      </p:sp>
      <p:sp>
        <p:nvSpPr>
          <p:cNvPr id="225" name="Google Shape;225;p9"/>
          <p:cNvSpPr/>
          <p:nvPr/>
        </p:nvSpPr>
        <p:spPr>
          <a:xfrm>
            <a:off x="3288992" y="4270638"/>
            <a:ext cx="4243450" cy="380011"/>
          </a:xfrm>
          <a:prstGeom prst="rect">
            <a:avLst/>
          </a:prstGeom>
          <a:noFill/>
          <a:ln w="190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entury Gothic"/>
              <a:buNone/>
            </a:pPr>
            <a:endParaRPr sz="1800" b="0" i="0" u="none" strike="noStrike" cap="none">
              <a:solidFill>
                <a:schemeClr val="lt1"/>
              </a:solidFill>
              <a:latin typeface="Constantia"/>
              <a:ea typeface="Constantia"/>
              <a:cs typeface="Constantia"/>
              <a:sym typeface="Constantia"/>
            </a:endParaRPr>
          </a:p>
        </p:txBody>
      </p:sp>
      <p:cxnSp>
        <p:nvCxnSpPr>
          <p:cNvPr id="226" name="Google Shape;226;p9"/>
          <p:cNvCxnSpPr/>
          <p:nvPr/>
        </p:nvCxnSpPr>
        <p:spPr>
          <a:xfrm>
            <a:off x="0" y="214290"/>
            <a:ext cx="0" cy="153845"/>
          </a:xfrm>
          <a:prstGeom prst="straightConnector1">
            <a:avLst/>
          </a:prstGeom>
          <a:noFill/>
          <a:ln w="9525" cap="flat" cmpd="sng">
            <a:solidFill>
              <a:srgbClr val="075192"/>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500"/>
                                        <p:tgtEl>
                                          <p:spTgt spid="22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1"/>
                                        </p:tgtEl>
                                        <p:attrNameLst>
                                          <p:attrName>style.visibility</p:attrName>
                                        </p:attrNameLst>
                                      </p:cBhvr>
                                      <p:to>
                                        <p:strVal val="visible"/>
                                      </p:to>
                                    </p:set>
                                    <p:animEffect transition="in" filter="fade">
                                      <p:cBhvr>
                                        <p:cTn id="11" dur="250"/>
                                        <p:tgtEl>
                                          <p:spTgt spid="221"/>
                                        </p:tgtEl>
                                      </p:cBhvr>
                                    </p:animEffect>
                                  </p:childTnLst>
                                </p:cTn>
                              </p:par>
                            </p:childTnLst>
                          </p:cTn>
                        </p:par>
                        <p:par>
                          <p:cTn id="12" fill="hold">
                            <p:stCondLst>
                              <p:cond delay="750"/>
                            </p:stCondLst>
                            <p:childTnLst>
                              <p:par>
                                <p:cTn id="13" presetID="10" presetClass="entr" presetSubtype="0" fill="hold" nodeType="afterEffect">
                                  <p:stCondLst>
                                    <p:cond delay="250"/>
                                  </p:stCondLst>
                                  <p:childTnLst>
                                    <p:set>
                                      <p:cBhvr>
                                        <p:cTn id="14" dur="1" fill="hold">
                                          <p:stCondLst>
                                            <p:cond delay="0"/>
                                          </p:stCondLst>
                                        </p:cTn>
                                        <p:tgtEl>
                                          <p:spTgt spid="223"/>
                                        </p:tgtEl>
                                        <p:attrNameLst>
                                          <p:attrName>style.visibility</p:attrName>
                                        </p:attrNameLst>
                                      </p:cBhvr>
                                      <p:to>
                                        <p:strVal val="visible"/>
                                      </p:to>
                                    </p:set>
                                    <p:animEffect transition="in" filter="fade">
                                      <p:cBhvr>
                                        <p:cTn id="15" dur="2000"/>
                                        <p:tgtEl>
                                          <p:spTgt spid="223"/>
                                        </p:tgtEl>
                                      </p:cBhvr>
                                    </p:animEffect>
                                  </p:childTnLst>
                                </p:cTn>
                              </p:par>
                            </p:childTnLst>
                          </p:cTn>
                        </p:par>
                        <p:par>
                          <p:cTn id="16" fill="hold">
                            <p:stCondLst>
                              <p:cond delay="2750"/>
                            </p:stCondLst>
                            <p:childTnLst>
                              <p:par>
                                <p:cTn id="17" presetID="10" presetClass="entr" presetSubtype="0" fill="hold" nodeType="afterEffect">
                                  <p:stCondLst>
                                    <p:cond delay="250"/>
                                  </p:stCondLst>
                                  <p:childTnLst>
                                    <p:set>
                                      <p:cBhvr>
                                        <p:cTn id="18" dur="1" fill="hold">
                                          <p:stCondLst>
                                            <p:cond delay="0"/>
                                          </p:stCondLst>
                                        </p:cTn>
                                        <p:tgtEl>
                                          <p:spTgt spid="220">
                                            <p:txEl>
                                              <p:pRg st="0" end="0"/>
                                            </p:txEl>
                                          </p:spTgt>
                                        </p:tgtEl>
                                        <p:attrNameLst>
                                          <p:attrName>style.visibility</p:attrName>
                                        </p:attrNameLst>
                                      </p:cBhvr>
                                      <p:to>
                                        <p:strVal val="visible"/>
                                      </p:to>
                                    </p:set>
                                    <p:animEffect transition="in" filter="fade">
                                      <p:cBhvr>
                                        <p:cTn id="19" dur="500"/>
                                        <p:tgtEl>
                                          <p:spTgt spid="220">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250"/>
                                  </p:stCondLst>
                                  <p:childTnLst>
                                    <p:set>
                                      <p:cBhvr>
                                        <p:cTn id="22" dur="1" fill="hold">
                                          <p:stCondLst>
                                            <p:cond delay="0"/>
                                          </p:stCondLst>
                                        </p:cTn>
                                        <p:tgtEl>
                                          <p:spTgt spid="220">
                                            <p:txEl>
                                              <p:pRg st="1" end="1"/>
                                            </p:txEl>
                                          </p:spTgt>
                                        </p:tgtEl>
                                        <p:attrNameLst>
                                          <p:attrName>style.visibility</p:attrName>
                                        </p:attrNameLst>
                                      </p:cBhvr>
                                      <p:to>
                                        <p:strVal val="visible"/>
                                      </p:to>
                                    </p:set>
                                    <p:animEffect transition="in" filter="fade">
                                      <p:cBhvr>
                                        <p:cTn id="23" dur="500"/>
                                        <p:tgtEl>
                                          <p:spTgt spid="220">
                                            <p:txEl>
                                              <p:pRg st="1" end="1"/>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220">
                                            <p:txEl>
                                              <p:pRg st="2" end="2"/>
                                            </p:txEl>
                                          </p:spTgt>
                                        </p:tgtEl>
                                        <p:attrNameLst>
                                          <p:attrName>style.visibility</p:attrName>
                                        </p:attrNameLst>
                                      </p:cBhvr>
                                      <p:to>
                                        <p:strVal val="visible"/>
                                      </p:to>
                                    </p:set>
                                    <p:animEffect transition="in" filter="fade">
                                      <p:cBhvr>
                                        <p:cTn id="27" dur="500"/>
                                        <p:tgtEl>
                                          <p:spTgt spid="220">
                                            <p:txEl>
                                              <p:pRg st="2" end="2"/>
                                            </p:txEl>
                                          </p:spTgt>
                                        </p:tgtEl>
                                      </p:cBhvr>
                                    </p:animEffect>
                                  </p:childTnLst>
                                </p:cTn>
                              </p:par>
                            </p:childTnLst>
                          </p:cTn>
                        </p:par>
                        <p:par>
                          <p:cTn id="28" fill="hold">
                            <p:stCondLst>
                              <p:cond delay="4250"/>
                            </p:stCondLst>
                            <p:childTnLst>
                              <p:par>
                                <p:cTn id="29" presetID="10" presetClass="entr" presetSubtype="0" fill="hold" nodeType="afterEffect">
                                  <p:stCondLst>
                                    <p:cond delay="250"/>
                                  </p:stCondLst>
                                  <p:childTnLst>
                                    <p:set>
                                      <p:cBhvr>
                                        <p:cTn id="30" dur="1" fill="hold">
                                          <p:stCondLst>
                                            <p:cond delay="0"/>
                                          </p:stCondLst>
                                        </p:cTn>
                                        <p:tgtEl>
                                          <p:spTgt spid="220">
                                            <p:txEl>
                                              <p:pRg st="3" end="3"/>
                                            </p:txEl>
                                          </p:spTgt>
                                        </p:tgtEl>
                                        <p:attrNameLst>
                                          <p:attrName>style.visibility</p:attrName>
                                        </p:attrNameLst>
                                      </p:cBhvr>
                                      <p:to>
                                        <p:strVal val="visible"/>
                                      </p:to>
                                    </p:set>
                                    <p:animEffect transition="in" filter="fade">
                                      <p:cBhvr>
                                        <p:cTn id="31" dur="500"/>
                                        <p:tgtEl>
                                          <p:spTgt spid="220">
                                            <p:txEl>
                                              <p:pRg st="3" end="3"/>
                                            </p:txEl>
                                          </p:spTgt>
                                        </p:tgtEl>
                                      </p:cBhvr>
                                    </p:animEffect>
                                  </p:childTnLst>
                                </p:cTn>
                              </p:par>
                            </p:childTnLst>
                          </p:cTn>
                        </p:par>
                        <p:par>
                          <p:cTn id="32" fill="hold">
                            <p:stCondLst>
                              <p:cond delay="4750"/>
                            </p:stCondLst>
                            <p:childTnLst>
                              <p:par>
                                <p:cTn id="33" presetID="10" presetClass="entr" presetSubtype="0" fill="hold" nodeType="afterEffect">
                                  <p:stCondLst>
                                    <p:cond delay="250"/>
                                  </p:stCondLst>
                                  <p:childTnLst>
                                    <p:set>
                                      <p:cBhvr>
                                        <p:cTn id="34" dur="1" fill="hold">
                                          <p:stCondLst>
                                            <p:cond delay="0"/>
                                          </p:stCondLst>
                                        </p:cTn>
                                        <p:tgtEl>
                                          <p:spTgt spid="220">
                                            <p:txEl>
                                              <p:pRg st="4" end="4"/>
                                            </p:txEl>
                                          </p:spTgt>
                                        </p:tgtEl>
                                        <p:attrNameLst>
                                          <p:attrName>style.visibility</p:attrName>
                                        </p:attrNameLst>
                                      </p:cBhvr>
                                      <p:to>
                                        <p:strVal val="visible"/>
                                      </p:to>
                                    </p:set>
                                    <p:animEffect transition="in" filter="fade">
                                      <p:cBhvr>
                                        <p:cTn id="35" dur="500"/>
                                        <p:tgtEl>
                                          <p:spTgt spid="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zione">
  <a:themeElements>
    <a:clrScheme name="Sezion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Presentazione su schermo (4:3)</PresentationFormat>
  <Paragraphs>299</Paragraphs>
  <Slides>21</Slides>
  <Notes>21</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21</vt:i4>
      </vt:variant>
    </vt:vector>
  </HeadingPairs>
  <TitlesOfParts>
    <vt:vector size="37" baseType="lpstr">
      <vt:lpstr>Verdana</vt:lpstr>
      <vt:lpstr>Corsiva</vt:lpstr>
      <vt:lpstr>Lustria</vt:lpstr>
      <vt:lpstr>Constantia</vt:lpstr>
      <vt:lpstr>Pinyon Script</vt:lpstr>
      <vt:lpstr>Arial</vt:lpstr>
      <vt:lpstr>Cambria</vt:lpstr>
      <vt:lpstr>Noto Sans Symbols</vt:lpstr>
      <vt:lpstr>Algerian</vt:lpstr>
      <vt:lpstr>Overlock</vt:lpstr>
      <vt:lpstr>Book Antiqua</vt:lpstr>
      <vt:lpstr>Dancing Script</vt:lpstr>
      <vt:lpstr>Arial Black</vt:lpstr>
      <vt:lpstr>Calibri</vt:lpstr>
      <vt:lpstr>Century Gothic</vt:lpstr>
      <vt:lpstr>Sezione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Rina</dc:creator>
  <cp:lastModifiedBy>Segreteria</cp:lastModifiedBy>
  <cp:revision>1</cp:revision>
  <dcterms:modified xsi:type="dcterms:W3CDTF">2025-01-20T09:44:39Z</dcterms:modified>
</cp:coreProperties>
</file>